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2.xml" ContentType="application/vnd.openxmlformats-officedocument.theme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3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4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4"/>
    <p:sldMasterId id="2147483912" r:id="rId5"/>
    <p:sldMasterId id="2147483947" r:id="rId6"/>
    <p:sldMasterId id="2147483985" r:id="rId7"/>
    <p:sldMasterId id="2147484018" r:id="rId8"/>
  </p:sldMasterIdLst>
  <p:notesMasterIdLst>
    <p:notesMasterId r:id="rId25"/>
  </p:notesMasterIdLst>
  <p:handoutMasterIdLst>
    <p:handoutMasterId r:id="rId26"/>
  </p:handoutMasterIdLst>
  <p:sldIdLst>
    <p:sldId id="256" r:id="rId9"/>
    <p:sldId id="2658" r:id="rId10"/>
    <p:sldId id="2659" r:id="rId11"/>
    <p:sldId id="2664" r:id="rId12"/>
    <p:sldId id="2665" r:id="rId13"/>
    <p:sldId id="2662" r:id="rId14"/>
    <p:sldId id="2663" r:id="rId15"/>
    <p:sldId id="2661" r:id="rId16"/>
    <p:sldId id="2660" r:id="rId17"/>
    <p:sldId id="2666" r:id="rId18"/>
    <p:sldId id="2667" r:id="rId19"/>
    <p:sldId id="2668" r:id="rId20"/>
    <p:sldId id="2669" r:id="rId21"/>
    <p:sldId id="2670" r:id="rId22"/>
    <p:sldId id="2671" r:id="rId23"/>
    <p:sldId id="2657" r:id="rId24"/>
  </p:sldIdLst>
  <p:sldSz cx="12192000" cy="6858000"/>
  <p:notesSz cx="6645275" cy="9775825"/>
  <p:custDataLst>
    <p:tags r:id="rId27"/>
  </p:custDataLst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11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EEBA"/>
    <a:srgbClr val="ECCD41"/>
    <a:srgbClr val="F0D03F"/>
    <a:srgbClr val="E8CB41"/>
    <a:srgbClr val="E8602E"/>
    <a:srgbClr val="23CEF9"/>
    <a:srgbClr val="28CFF9"/>
    <a:srgbClr val="F1612C"/>
    <a:srgbClr val="7E007C"/>
    <a:srgbClr val="EB62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7E88C0-F55A-0570-E119-7E21A909C742}" v="353" dt="2023-02-15T10:00:04.667"/>
    <p1510:client id="{E0D5A535-FB66-61E4-3902-D275BB9CE0E9}" v="152" dt="2023-02-16T09:10:46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 autoAdjust="0"/>
    <p:restoredTop sz="80272" autoAdjust="0"/>
  </p:normalViewPr>
  <p:slideViewPr>
    <p:cSldViewPr snapToGrid="0" snapToObjects="1" showGuides="1">
      <p:cViewPr varScale="1">
        <p:scale>
          <a:sx n="88" d="100"/>
          <a:sy n="88" d="100"/>
        </p:scale>
        <p:origin x="1356" y="78"/>
      </p:cViewPr>
      <p:guideLst>
        <p:guide pos="3840"/>
        <p:guide orient="horz" pos="377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37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microsoft.com/office/2015/10/relationships/revisionInfo" Target="revisionInfo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ay, Adam" userId="S::agray@qa.com::67c8bc5c-59b6-44a0-96f2-9aff16afcd91" providerId="AD" clId="Web-{E0D5A535-FB66-61E4-3902-D275BB9CE0E9}"/>
    <pc:docChg chg="addSld modSld">
      <pc:chgData name="Gray, Adam" userId="S::agray@qa.com::67c8bc5c-59b6-44a0-96f2-9aff16afcd91" providerId="AD" clId="Web-{E0D5A535-FB66-61E4-3902-D275BB9CE0E9}" dt="2023-02-16T09:10:36.179" v="150" actId="20577"/>
      <pc:docMkLst>
        <pc:docMk/>
      </pc:docMkLst>
      <pc:sldChg chg="modSp new">
        <pc:chgData name="Gray, Adam" userId="S::agray@qa.com::67c8bc5c-59b6-44a0-96f2-9aff16afcd91" providerId="AD" clId="Web-{E0D5A535-FB66-61E4-3902-D275BB9CE0E9}" dt="2023-02-16T09:10:36.179" v="150" actId="20577"/>
        <pc:sldMkLst>
          <pc:docMk/>
          <pc:sldMk cId="3709928633" sldId="2671"/>
        </pc:sldMkLst>
        <pc:spChg chg="mod">
          <ac:chgData name="Gray, Adam" userId="S::agray@qa.com::67c8bc5c-59b6-44a0-96f2-9aff16afcd91" providerId="AD" clId="Web-{E0D5A535-FB66-61E4-3902-D275BB9CE0E9}" dt="2023-02-16T09:10:36.179" v="150" actId="20577"/>
          <ac:spMkLst>
            <pc:docMk/>
            <pc:sldMk cId="3709928633" sldId="2671"/>
            <ac:spMk id="3" creationId="{99746F64-702F-8E65-4774-E3675EF9332D}"/>
          </ac:spMkLst>
        </pc:spChg>
        <pc:spChg chg="mod">
          <ac:chgData name="Gray, Adam" userId="S::agray@qa.com::67c8bc5c-59b6-44a0-96f2-9aff16afcd91" providerId="AD" clId="Web-{E0D5A535-FB66-61E4-3902-D275BB9CE0E9}" dt="2023-02-16T08:44:10.051" v="2" actId="20577"/>
          <ac:spMkLst>
            <pc:docMk/>
            <pc:sldMk cId="3709928633" sldId="2671"/>
            <ac:spMk id="4" creationId="{8FED9F11-B986-1807-CEF2-4F649F2AB9B4}"/>
          </ac:spMkLst>
        </pc:spChg>
      </pc:sldChg>
    </pc:docChg>
  </pc:docChgLst>
  <pc:docChgLst>
    <pc:chgData name="Gray, Adam" userId="67c8bc5c-59b6-44a0-96f2-9aff16afcd91" providerId="ADAL" clId="{5D6816A5-0952-416A-81CF-1D77715EB207}"/>
    <pc:docChg chg="custSel addSld modSld">
      <pc:chgData name="Gray, Adam" userId="67c8bc5c-59b6-44a0-96f2-9aff16afcd91" providerId="ADAL" clId="{5D6816A5-0952-416A-81CF-1D77715EB207}" dt="2023-02-13T14:02:04.082" v="1549" actId="14100"/>
      <pc:docMkLst>
        <pc:docMk/>
      </pc:docMkLst>
      <pc:sldChg chg="modSp new mod">
        <pc:chgData name="Gray, Adam" userId="67c8bc5c-59b6-44a0-96f2-9aff16afcd91" providerId="ADAL" clId="{5D6816A5-0952-416A-81CF-1D77715EB207}" dt="2023-02-13T13:45:23.353" v="697" actId="20577"/>
        <pc:sldMkLst>
          <pc:docMk/>
          <pc:sldMk cId="186353268" sldId="2666"/>
        </pc:sldMkLst>
        <pc:spChg chg="mod">
          <ac:chgData name="Gray, Adam" userId="67c8bc5c-59b6-44a0-96f2-9aff16afcd91" providerId="ADAL" clId="{5D6816A5-0952-416A-81CF-1D77715EB207}" dt="2023-02-13T13:45:23.353" v="697" actId="20577"/>
          <ac:spMkLst>
            <pc:docMk/>
            <pc:sldMk cId="186353268" sldId="2666"/>
            <ac:spMk id="3" creationId="{277657D0-60CE-58B2-A531-AE43A92BE955}"/>
          </ac:spMkLst>
        </pc:spChg>
        <pc:spChg chg="mod">
          <ac:chgData name="Gray, Adam" userId="67c8bc5c-59b6-44a0-96f2-9aff16afcd91" providerId="ADAL" clId="{5D6816A5-0952-416A-81CF-1D77715EB207}" dt="2023-02-13T13:40:44.725" v="21" actId="14100"/>
          <ac:spMkLst>
            <pc:docMk/>
            <pc:sldMk cId="186353268" sldId="2666"/>
            <ac:spMk id="4" creationId="{4366A897-B655-08D0-3AC0-DC005E7C78D1}"/>
          </ac:spMkLst>
        </pc:spChg>
      </pc:sldChg>
      <pc:sldChg chg="modSp new mod">
        <pc:chgData name="Gray, Adam" userId="67c8bc5c-59b6-44a0-96f2-9aff16afcd91" providerId="ADAL" clId="{5D6816A5-0952-416A-81CF-1D77715EB207}" dt="2023-02-13T13:56:39.648" v="1338" actId="20577"/>
        <pc:sldMkLst>
          <pc:docMk/>
          <pc:sldMk cId="2477160122" sldId="2667"/>
        </pc:sldMkLst>
        <pc:spChg chg="mod">
          <ac:chgData name="Gray, Adam" userId="67c8bc5c-59b6-44a0-96f2-9aff16afcd91" providerId="ADAL" clId="{5D6816A5-0952-416A-81CF-1D77715EB207}" dt="2023-02-13T13:56:39.648" v="1338" actId="20577"/>
          <ac:spMkLst>
            <pc:docMk/>
            <pc:sldMk cId="2477160122" sldId="2667"/>
            <ac:spMk id="3" creationId="{ACCD70F5-BB3A-511F-7DFC-9C774823DCF5}"/>
          </ac:spMkLst>
        </pc:spChg>
        <pc:spChg chg="mod">
          <ac:chgData name="Gray, Adam" userId="67c8bc5c-59b6-44a0-96f2-9aff16afcd91" providerId="ADAL" clId="{5D6816A5-0952-416A-81CF-1D77715EB207}" dt="2023-02-13T13:46:22.871" v="745" actId="20577"/>
          <ac:spMkLst>
            <pc:docMk/>
            <pc:sldMk cId="2477160122" sldId="2667"/>
            <ac:spMk id="4" creationId="{9D055BA4-8546-68F2-7942-122D445AC9E0}"/>
          </ac:spMkLst>
        </pc:spChg>
      </pc:sldChg>
      <pc:sldChg chg="addSp delSp modSp new mod modClrScheme chgLayout">
        <pc:chgData name="Gray, Adam" userId="67c8bc5c-59b6-44a0-96f2-9aff16afcd91" providerId="ADAL" clId="{5D6816A5-0952-416A-81CF-1D77715EB207}" dt="2023-02-13T14:02:04.082" v="1549" actId="14100"/>
        <pc:sldMkLst>
          <pc:docMk/>
          <pc:sldMk cId="1619252641" sldId="2668"/>
        </pc:sldMkLst>
        <pc:spChg chg="mod ord">
          <ac:chgData name="Gray, Adam" userId="67c8bc5c-59b6-44a0-96f2-9aff16afcd91" providerId="ADAL" clId="{5D6816A5-0952-416A-81CF-1D77715EB207}" dt="2023-02-13T13:57:46.584" v="1340" actId="700"/>
          <ac:spMkLst>
            <pc:docMk/>
            <pc:sldMk cId="1619252641" sldId="2668"/>
            <ac:spMk id="2" creationId="{B69ABF51-8467-FF3A-9982-83C669325F4B}"/>
          </ac:spMkLst>
        </pc:spChg>
        <pc:spChg chg="del">
          <ac:chgData name="Gray, Adam" userId="67c8bc5c-59b6-44a0-96f2-9aff16afcd91" providerId="ADAL" clId="{5D6816A5-0952-416A-81CF-1D77715EB207}" dt="2023-02-13T13:57:46.584" v="1340" actId="700"/>
          <ac:spMkLst>
            <pc:docMk/>
            <pc:sldMk cId="1619252641" sldId="2668"/>
            <ac:spMk id="3" creationId="{A8623D71-D37B-BB93-FB35-EA8F10ECA4D6}"/>
          </ac:spMkLst>
        </pc:spChg>
        <pc:spChg chg="del mod ord">
          <ac:chgData name="Gray, Adam" userId="67c8bc5c-59b6-44a0-96f2-9aff16afcd91" providerId="ADAL" clId="{5D6816A5-0952-416A-81CF-1D77715EB207}" dt="2023-02-13T13:57:46.584" v="1340" actId="700"/>
          <ac:spMkLst>
            <pc:docMk/>
            <pc:sldMk cId="1619252641" sldId="2668"/>
            <ac:spMk id="4" creationId="{DA1CDFA3-1688-0D3E-BF75-A98EA87070E4}"/>
          </ac:spMkLst>
        </pc:spChg>
        <pc:spChg chg="add mod ord">
          <ac:chgData name="Gray, Adam" userId="67c8bc5c-59b6-44a0-96f2-9aff16afcd91" providerId="ADAL" clId="{5D6816A5-0952-416A-81CF-1D77715EB207}" dt="2023-02-13T13:58:05.520" v="1370" actId="20577"/>
          <ac:spMkLst>
            <pc:docMk/>
            <pc:sldMk cId="1619252641" sldId="2668"/>
            <ac:spMk id="5" creationId="{1D6448A6-3631-6B38-CCF2-0286D8C0EE9E}"/>
          </ac:spMkLst>
        </pc:spChg>
        <pc:spChg chg="add mod ord">
          <ac:chgData name="Gray, Adam" userId="67c8bc5c-59b6-44a0-96f2-9aff16afcd91" providerId="ADAL" clId="{5D6816A5-0952-416A-81CF-1D77715EB207}" dt="2023-02-13T14:02:04.082" v="1549" actId="14100"/>
          <ac:spMkLst>
            <pc:docMk/>
            <pc:sldMk cId="1619252641" sldId="2668"/>
            <ac:spMk id="6" creationId="{693D8AD8-AA82-FD88-61AF-A9DED38B641C}"/>
          </ac:spMkLst>
        </pc:spChg>
      </pc:sldChg>
    </pc:docChg>
  </pc:docChgLst>
  <pc:docChgLst>
    <pc:chgData name="Gray, Adam" userId="S::agray@qa.com::67c8bc5c-59b6-44a0-96f2-9aff16afcd91" providerId="AD" clId="Web-{947E88C0-F55A-0570-E119-7E21A909C742}"/>
    <pc:docChg chg="addSld modSld">
      <pc:chgData name="Gray, Adam" userId="S::agray@qa.com::67c8bc5c-59b6-44a0-96f2-9aff16afcd91" providerId="AD" clId="Web-{947E88C0-F55A-0570-E119-7E21A909C742}" dt="2023-02-15T10:00:04.667" v="345" actId="20577"/>
      <pc:docMkLst>
        <pc:docMk/>
      </pc:docMkLst>
      <pc:sldChg chg="modSp">
        <pc:chgData name="Gray, Adam" userId="S::agray@qa.com::67c8bc5c-59b6-44a0-96f2-9aff16afcd91" providerId="AD" clId="Web-{947E88C0-F55A-0570-E119-7E21A909C742}" dt="2023-02-15T09:57:25.531" v="327" actId="20577"/>
        <pc:sldMkLst>
          <pc:docMk/>
          <pc:sldMk cId="3735366124" sldId="256"/>
        </pc:sldMkLst>
        <pc:spChg chg="mod">
          <ac:chgData name="Gray, Adam" userId="S::agray@qa.com::67c8bc5c-59b6-44a0-96f2-9aff16afcd91" providerId="AD" clId="Web-{947E88C0-F55A-0570-E119-7E21A909C742}" dt="2023-02-15T09:57:25.531" v="327" actId="20577"/>
          <ac:spMkLst>
            <pc:docMk/>
            <pc:sldMk cId="3735366124" sldId="256"/>
            <ac:spMk id="3" creationId="{12FF9645-10D3-4636-8E7B-FE1FF2991808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57:15.358" v="325" actId="20577"/>
        <pc:sldMkLst>
          <pc:docMk/>
          <pc:sldMk cId="2426183760" sldId="2658"/>
        </pc:sldMkLst>
        <pc:spChg chg="mod">
          <ac:chgData name="Gray, Adam" userId="S::agray@qa.com::67c8bc5c-59b6-44a0-96f2-9aff16afcd91" providerId="AD" clId="Web-{947E88C0-F55A-0570-E119-7E21A909C742}" dt="2023-02-15T09:57:15.358" v="325" actId="20577"/>
          <ac:spMkLst>
            <pc:docMk/>
            <pc:sldMk cId="2426183760" sldId="2658"/>
            <ac:spMk id="5" creationId="{6844AA30-3474-27B9-6F63-F3504215509C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58:10.784" v="333" actId="20577"/>
        <pc:sldMkLst>
          <pc:docMk/>
          <pc:sldMk cId="2514799478" sldId="2659"/>
        </pc:sldMkLst>
        <pc:spChg chg="mod">
          <ac:chgData name="Gray, Adam" userId="S::agray@qa.com::67c8bc5c-59b6-44a0-96f2-9aff16afcd91" providerId="AD" clId="Web-{947E88C0-F55A-0570-E119-7E21A909C742}" dt="2023-02-15T09:58:10.784" v="333" actId="20577"/>
          <ac:spMkLst>
            <pc:docMk/>
            <pc:sldMk cId="2514799478" sldId="2659"/>
            <ac:spMk id="3" creationId="{F34F2A6A-0CE8-AA5B-D904-0DD6B31E87B9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59:34.462" v="341" actId="20577"/>
        <pc:sldMkLst>
          <pc:docMk/>
          <pc:sldMk cId="3061198804" sldId="2660"/>
        </pc:sldMkLst>
        <pc:spChg chg="mod">
          <ac:chgData name="Gray, Adam" userId="S::agray@qa.com::67c8bc5c-59b6-44a0-96f2-9aff16afcd91" providerId="AD" clId="Web-{947E88C0-F55A-0570-E119-7E21A909C742}" dt="2023-02-15T09:59:34.462" v="341" actId="20577"/>
          <ac:spMkLst>
            <pc:docMk/>
            <pc:sldMk cId="3061198804" sldId="2660"/>
            <ac:spMk id="3" creationId="{31247957-0C53-9F9A-23BD-16556C31D62E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16:04.949" v="88" actId="20577"/>
        <pc:sldMkLst>
          <pc:docMk/>
          <pc:sldMk cId="1172489112" sldId="2661"/>
        </pc:sldMkLst>
        <pc:spChg chg="mod">
          <ac:chgData name="Gray, Adam" userId="S::agray@qa.com::67c8bc5c-59b6-44a0-96f2-9aff16afcd91" providerId="AD" clId="Web-{947E88C0-F55A-0570-E119-7E21A909C742}" dt="2023-02-15T09:16:04.949" v="88" actId="20577"/>
          <ac:spMkLst>
            <pc:docMk/>
            <pc:sldMk cId="1172489112" sldId="2661"/>
            <ac:spMk id="3" creationId="{C08268BE-0F2F-EF4D-A2BB-1D5514668B26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59:15.085" v="338" actId="20577"/>
        <pc:sldMkLst>
          <pc:docMk/>
          <pc:sldMk cId="3327985530" sldId="2662"/>
        </pc:sldMkLst>
        <pc:spChg chg="mod">
          <ac:chgData name="Gray, Adam" userId="S::agray@qa.com::67c8bc5c-59b6-44a0-96f2-9aff16afcd91" providerId="AD" clId="Web-{947E88C0-F55A-0570-E119-7E21A909C742}" dt="2023-02-15T09:58:35.629" v="335" actId="20577"/>
          <ac:spMkLst>
            <pc:docMk/>
            <pc:sldMk cId="3327985530" sldId="2662"/>
            <ac:spMk id="5" creationId="{3D89B31B-41D1-696F-F540-0C622180FF8B}"/>
          </ac:spMkLst>
        </pc:spChg>
        <pc:spChg chg="mod">
          <ac:chgData name="Gray, Adam" userId="S::agray@qa.com::67c8bc5c-59b6-44a0-96f2-9aff16afcd91" providerId="AD" clId="Web-{947E88C0-F55A-0570-E119-7E21A909C742}" dt="2023-02-15T09:59:15.085" v="338" actId="20577"/>
          <ac:spMkLst>
            <pc:docMk/>
            <pc:sldMk cId="3327985530" sldId="2662"/>
            <ac:spMk id="6" creationId="{2AD9A518-781E-E303-54A7-13462403834B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13:53.971" v="70" actId="20577"/>
        <pc:sldMkLst>
          <pc:docMk/>
          <pc:sldMk cId="3375744857" sldId="2663"/>
        </pc:sldMkLst>
        <pc:spChg chg="mod">
          <ac:chgData name="Gray, Adam" userId="S::agray@qa.com::67c8bc5c-59b6-44a0-96f2-9aff16afcd91" providerId="AD" clId="Web-{947E88C0-F55A-0570-E119-7E21A909C742}" dt="2023-02-15T09:13:53.971" v="70" actId="20577"/>
          <ac:spMkLst>
            <pc:docMk/>
            <pc:sldMk cId="3375744857" sldId="2663"/>
            <ac:spMk id="4" creationId="{76E570A4-B51E-BD04-3E5C-01B5AD1AB29F}"/>
          </ac:spMkLst>
        </pc:spChg>
        <pc:spChg chg="mod">
          <ac:chgData name="Gray, Adam" userId="S::agray@qa.com::67c8bc5c-59b6-44a0-96f2-9aff16afcd91" providerId="AD" clId="Web-{947E88C0-F55A-0570-E119-7E21A909C742}" dt="2023-02-15T09:13:44.189" v="69" actId="20577"/>
          <ac:spMkLst>
            <pc:docMk/>
            <pc:sldMk cId="3375744857" sldId="2663"/>
            <ac:spMk id="5" creationId="{3E4E4417-A959-FB88-4BAF-8891862E0DD0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16:05.058" v="90" actId="20577"/>
        <pc:sldMkLst>
          <pc:docMk/>
          <pc:sldMk cId="186353268" sldId="2666"/>
        </pc:sldMkLst>
        <pc:spChg chg="mod">
          <ac:chgData name="Gray, Adam" userId="S::agray@qa.com::67c8bc5c-59b6-44a0-96f2-9aff16afcd91" providerId="AD" clId="Web-{947E88C0-F55A-0570-E119-7E21A909C742}" dt="2023-02-15T09:16:05.058" v="90" actId="20577"/>
          <ac:spMkLst>
            <pc:docMk/>
            <pc:sldMk cId="186353268" sldId="2666"/>
            <ac:spMk id="3" creationId="{277657D0-60CE-58B2-A531-AE43A92BE955}"/>
          </ac:spMkLst>
        </pc:spChg>
      </pc:sldChg>
      <pc:sldChg chg="modSp">
        <pc:chgData name="Gray, Adam" userId="S::agray@qa.com::67c8bc5c-59b6-44a0-96f2-9aff16afcd91" providerId="AD" clId="Web-{947E88C0-F55A-0570-E119-7E21A909C742}" dt="2023-02-15T09:59:44.947" v="343" actId="20577"/>
        <pc:sldMkLst>
          <pc:docMk/>
          <pc:sldMk cId="1619252641" sldId="2668"/>
        </pc:sldMkLst>
        <pc:spChg chg="mod">
          <ac:chgData name="Gray, Adam" userId="S::agray@qa.com::67c8bc5c-59b6-44a0-96f2-9aff16afcd91" providerId="AD" clId="Web-{947E88C0-F55A-0570-E119-7E21A909C742}" dt="2023-02-15T09:59:44.947" v="343" actId="20577"/>
          <ac:spMkLst>
            <pc:docMk/>
            <pc:sldMk cId="1619252641" sldId="2668"/>
            <ac:spMk id="6" creationId="{693D8AD8-AA82-FD88-61AF-A9DED38B641C}"/>
          </ac:spMkLst>
        </pc:spChg>
      </pc:sldChg>
      <pc:sldChg chg="addSp delSp modSp new mod modClrScheme chgLayout">
        <pc:chgData name="Gray, Adam" userId="S::agray@qa.com::67c8bc5c-59b6-44a0-96f2-9aff16afcd91" providerId="AD" clId="Web-{947E88C0-F55A-0570-E119-7E21A909C742}" dt="2023-02-15T09:25:48.115" v="189" actId="20577"/>
        <pc:sldMkLst>
          <pc:docMk/>
          <pc:sldMk cId="2910224193" sldId="2669"/>
        </pc:sldMkLst>
        <pc:spChg chg="del">
          <ac:chgData name="Gray, Adam" userId="S::agray@qa.com::67c8bc5c-59b6-44a0-96f2-9aff16afcd91" providerId="AD" clId="Web-{947E88C0-F55A-0570-E119-7E21A909C742}" dt="2023-02-15T09:16:25.138" v="92"/>
          <ac:spMkLst>
            <pc:docMk/>
            <pc:sldMk cId="2910224193" sldId="2669"/>
            <ac:spMk id="2" creationId="{5698858D-71D6-8370-1718-85419A210FD2}"/>
          </ac:spMkLst>
        </pc:spChg>
        <pc:spChg chg="mod ord">
          <ac:chgData name="Gray, Adam" userId="S::agray@qa.com::67c8bc5c-59b6-44a0-96f2-9aff16afcd91" providerId="AD" clId="Web-{947E88C0-F55A-0570-E119-7E21A909C742}" dt="2023-02-15T09:16:39.248" v="95" actId="20577"/>
          <ac:spMkLst>
            <pc:docMk/>
            <pc:sldMk cId="2910224193" sldId="2669"/>
            <ac:spMk id="3" creationId="{834200D9-C857-0BAF-07C9-74E3EE48AEF1}"/>
          </ac:spMkLst>
        </pc:spChg>
        <pc:spChg chg="add mod ord">
          <ac:chgData name="Gray, Adam" userId="S::agray@qa.com::67c8bc5c-59b6-44a0-96f2-9aff16afcd91" providerId="AD" clId="Web-{947E88C0-F55A-0570-E119-7E21A909C742}" dt="2023-02-15T09:25:48.115" v="189" actId="20577"/>
          <ac:spMkLst>
            <pc:docMk/>
            <pc:sldMk cId="2910224193" sldId="2669"/>
            <ac:spMk id="4" creationId="{B8727CE0-518C-2EB2-2EF2-85568F4C90C0}"/>
          </ac:spMkLst>
        </pc:spChg>
      </pc:sldChg>
      <pc:sldChg chg="modSp new">
        <pc:chgData name="Gray, Adam" userId="S::agray@qa.com::67c8bc5c-59b6-44a0-96f2-9aff16afcd91" providerId="AD" clId="Web-{947E88C0-F55A-0570-E119-7E21A909C742}" dt="2023-02-15T10:00:04.667" v="345" actId="20577"/>
        <pc:sldMkLst>
          <pc:docMk/>
          <pc:sldMk cId="716949081" sldId="2670"/>
        </pc:sldMkLst>
        <pc:spChg chg="mod">
          <ac:chgData name="Gray, Adam" userId="S::agray@qa.com::67c8bc5c-59b6-44a0-96f2-9aff16afcd91" providerId="AD" clId="Web-{947E88C0-F55A-0570-E119-7E21A909C742}" dt="2023-02-15T10:00:04.667" v="345" actId="20577"/>
          <ac:spMkLst>
            <pc:docMk/>
            <pc:sldMk cId="716949081" sldId="2670"/>
            <ac:spMk id="3" creationId="{4561CDE3-F280-F973-8101-2195482ACD08}"/>
          </ac:spMkLst>
        </pc:spChg>
        <pc:spChg chg="mod">
          <ac:chgData name="Gray, Adam" userId="S::agray@qa.com::67c8bc5c-59b6-44a0-96f2-9aff16afcd91" providerId="AD" clId="Web-{947E88C0-F55A-0570-E119-7E21A909C742}" dt="2023-02-15T09:25:48.318" v="193" actId="20577"/>
          <ac:spMkLst>
            <pc:docMk/>
            <pc:sldMk cId="716949081" sldId="2670"/>
            <ac:spMk id="4" creationId="{A6BD5209-48F1-D8A9-8DCC-FFDE11DA027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B66C6-1E92-0F4E-A300-9D4ED1F0C23F}" type="datetimeFigureOut">
              <a:rPr lang="en-GB" smtClean="0"/>
              <a:t>28/03/2023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8901C6-1DA1-FB44-ABEE-06A0FEB7738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322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9.sv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0.png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1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0.pn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svg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8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57.png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svg"/></Relationships>
</file>

<file path=ppt/slideLayouts/_rels/slideLayout18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1810100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0B56CC-0DF4-4894-B441-7D37621DD6DE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2D546A-4E67-4029-8C90-439E796B0189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4106896D-C3E9-4D21-A60B-DE4A14DD8093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6" name="Graphic 31">
            <a:extLst>
              <a:ext uri="{FF2B5EF4-FFF2-40B4-BE49-F238E27FC236}">
                <a16:creationId xmlns:a16="http://schemas.microsoft.com/office/drawing/2014/main" id="{EF5AEE30-8CC0-493F-A80B-AB0B8FE84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77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5650" y="124083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3430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924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2888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77825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128481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383418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6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8" y="1233488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7"/>
            <a:ext cx="5627630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94054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0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5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393354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8191" y="769620"/>
            <a:ext cx="379608" cy="110491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7CF52F-D971-4833-814A-F2A6A928522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5B5A0B-7596-4D31-B80F-12963E382F67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F31AC295-143E-44B6-923E-42FF2BA07E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9" name="Freeform 9">
            <a:extLst>
              <a:ext uri="{FF2B5EF4-FFF2-40B4-BE49-F238E27FC236}">
                <a16:creationId xmlns:a16="http://schemas.microsoft.com/office/drawing/2014/main" id="{21372CDE-0B64-439B-9C64-0AEBA9815FBD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2072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9378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y choose Q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4093605" cy="6858000"/>
          </a:xfrm>
          <a:prstGeom prst="rect">
            <a:avLst/>
          </a:prstGeom>
          <a:solidFill>
            <a:srgbClr val="003E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174184" y="1094985"/>
            <a:ext cx="3620013" cy="2295148"/>
          </a:xfrm>
        </p:spPr>
        <p:txBody>
          <a:bodyPr anchor="ctr">
            <a:normAutofit/>
          </a:bodyPr>
          <a:lstStyle>
            <a:lvl1pPr>
              <a:defRPr sz="4800" baseline="0">
                <a:solidFill>
                  <a:schemeClr val="bg1"/>
                </a:solidFill>
                <a:latin typeface="Krana Fat B" pitchFamily="2" charset="77"/>
              </a:defRPr>
            </a:lvl1pPr>
            <a:lvl2pPr>
              <a:defRPr>
                <a:latin typeface="Proxima Nova Thin" panose="02000506030000020004" pitchFamily="50" charset="0"/>
              </a:defRPr>
            </a:lvl2pPr>
            <a:lvl3pPr>
              <a:defRPr>
                <a:latin typeface="Proxima Nova Thin" panose="02000506030000020004" pitchFamily="50" charset="0"/>
              </a:defRPr>
            </a:lvl3pPr>
            <a:lvl4pPr>
              <a:defRPr>
                <a:latin typeface="Proxima Nova Thin" panose="02000506030000020004" pitchFamily="50" charset="0"/>
              </a:defRPr>
            </a:lvl4pPr>
            <a:lvl5pPr>
              <a:defRPr>
                <a:latin typeface="Proxima Nova Thin" panose="02000506030000020004" pitchFamily="50" charset="0"/>
              </a:defRPr>
            </a:lvl5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CE009-D236-41E7-96B5-72314A8265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52" y="3265964"/>
            <a:ext cx="2817476" cy="1728656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702A0ABF-B008-422C-B23A-B3AB045711C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8143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9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9746"/>
            <a:ext cx="6604609" cy="6858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0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847266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948F714-4D77-CD42-BD58-84592393B6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65522501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CD9ABD-8C57-4882-866C-BC056D7577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001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3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97691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480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57CDB8-004B-4571-B157-C2A17F1D07B2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94AE2C09-2BF3-4367-AA2E-EC79BFCBB00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5" name="Freeform 8">
            <a:extLst>
              <a:ext uri="{FF2B5EF4-FFF2-40B4-BE49-F238E27FC236}">
                <a16:creationId xmlns:a16="http://schemas.microsoft.com/office/drawing/2014/main" id="{A8EB8A38-A0F0-464E-9AC6-323CD2D118BD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989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3937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03605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06040268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accent3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01629858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5863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10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11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40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299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63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BC24BC-23C6-47D4-8FC1-44FAD7B534EB}"/>
              </a:ext>
            </a:extLst>
          </p:cNvPr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0E73096C-146E-41BB-BC31-5F2B4C959975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6846CF03-9663-4832-8E2A-A16B4B8470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164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98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309667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9930038-7324-754A-9850-A216F52D7E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803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DF1ACB8-AF73-DE42-B25D-407198650B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87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45BD70D-705E-6C48-85F0-2B8B8D29C2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9019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1090407-4F3B-F847-A7AB-C8C0EFB28A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7223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3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49C0454-8721-7947-A56E-58D569350C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1303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98B0132-AE9F-DA4C-9229-D8371E10A71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87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6518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3935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46C840F-99B2-8C4C-A37D-F1F388F0C2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3060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06395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8241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39C13B6-7320-8544-8C3F-972BE573F6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6009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91069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032C547-F94C-1241-9D31-1F73ADBB24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9353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0865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698D41BD-7B3B-1742-B394-CDE3B9E03C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086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4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2A682AD-D487-474A-ACC8-8097477C31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8428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4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7A21872-726D-FD41-8C44-AEDB5C0435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5763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514" y="377546"/>
            <a:ext cx="5336420" cy="6147015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596998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07" r="12445"/>
          <a:stretch/>
        </p:blipFill>
        <p:spPr>
          <a:xfrm>
            <a:off x="7097178" y="0"/>
            <a:ext cx="5106217" cy="563746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0184910-58FA-4EFA-A539-4B89BFCDC98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FB43B3-B490-477F-9165-5EA7092C40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238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69511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15000"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862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54795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01738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8251CB8-D58E-2E40-9211-8E4FCA38D5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E51E3436-B16C-5F48-AA8A-C3F6719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06876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C7927F0-0060-E641-9DF6-FBEA1036D2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85354786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63AF44A-1995-DE4D-9A46-5A2394C80A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3312722679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995ECC-57F0-414E-B59C-F055BAC9DF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26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 2">
    <p:bg>
      <p:bgPr>
        <a:solidFill>
          <a:srgbClr val="FF6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62B12B-0209-4F2C-B3BB-EE71646712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61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accent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31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5236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21532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992771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35395348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3896570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23B611D-7B8F-B64E-B297-6F15D8AC0F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9F936A6-C45C-DE4D-B127-38C5B78DBD5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6350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9152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2168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59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80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4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14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bg2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03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2475944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719BA34-23BB-1044-9AD7-64A0FC498A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928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303A16D8-C47D-2646-8D74-7305970A0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3064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69990760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9CE94EC-D689-0844-B168-B5C04CE105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847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D1907F4-B2E5-E241-8CFF-3C1A5962F4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3969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5A35AD87-FF52-FA40-A269-A1F35A25AE4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2650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92D96B5-6708-5946-B56D-48C7C909EB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332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90894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63942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ADBD2A6-9D59-8A42-B712-28AECE5544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40616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9795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accent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25D0E0-656F-8441-9B06-9CCBF96661F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1906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90422B83-86F8-9643-B75F-38DF13EE57D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2280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85337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ECDA1F6-68EE-9047-9ECF-D975CA62C8D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2438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5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3F2FEA9A-101A-5A4C-83E2-4C0044BA6E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0235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08CE8C71-4A26-D849-813C-580602CCBD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100977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accent5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23A21BE0-4841-FF4C-ABD6-32E1F111A9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8449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84A5C5-2EE0-4240-9019-8B715BEE897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DE123B60-D604-9A41-BA50-1BF4AC36AE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92757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ctivity 3">
    <p:bg>
      <p:bgPr>
        <a:solidFill>
          <a:srgbClr val="FFD2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7793DD-F793-8F4F-B74E-6B8630C8266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20315E-2B12-1B43-A789-90CFB92D6FF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145129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B509EB7-6C12-4E21-BEEC-0CCC2762866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2322C5-1CF3-42B4-96D7-04AE4FF89F6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5970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- White /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r="11010"/>
          <a:stretch/>
        </p:blipFill>
        <p:spPr>
          <a:xfrm>
            <a:off x="7171920" y="-4252"/>
            <a:ext cx="5020079" cy="5635931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507EE1D-A14D-478F-853C-B98EB3E70E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918B64-9105-4E90-815B-8AC734F02D2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31624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165571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Housekeeping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946BC297-6DCC-9247-92F8-7D4433713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91EB17D6-1862-9E4C-AC48-E047218919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tx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805127884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Meet &amp; Greet</a:t>
            </a:r>
            <a:endParaRPr lang="en-GB" noProof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E28BE-DA40-4803-B8FE-167E8D45A1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822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chemeClr val="tx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1724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129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22CC552-B995-3D44-97DB-048FA9D739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32678457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chemeClr val="tx1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6146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98888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6739997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76971742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>
              <a:solidFill>
                <a:schemeClr val="tx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417802" y="4499269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230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495142" y="4535883"/>
            <a:ext cx="3926984" cy="192644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31A1520-9762-9D4E-B7A4-3C5D710384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37B3A4-A397-5342-874C-2D7CDECCB652}"/>
              </a:ext>
            </a:extLst>
          </p:cNvPr>
          <p:cNvSpPr/>
          <p:nvPr/>
        </p:nvSpPr>
        <p:spPr>
          <a:xfrm>
            <a:off x="-1" y="5361887"/>
            <a:ext cx="738525" cy="29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5395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6DE376F-0276-8A49-B76E-60C033C37B7D}"/>
              </a:ext>
            </a:extLst>
          </p:cNvPr>
          <p:cNvSpPr/>
          <p:nvPr/>
        </p:nvSpPr>
        <p:spPr>
          <a:xfrm>
            <a:off x="1083384" y="4112788"/>
            <a:ext cx="3265376" cy="371480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B790C94-38C6-124E-A068-B27EBBE704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2CBA93B-AD8D-FC4A-90F2-CE0DB38011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6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GB"/>
              <a:t>Second level</a:t>
            </a:r>
          </a:p>
          <a:p>
            <a:pPr lvl="1"/>
            <a:r>
              <a:rPr lang="en-GB"/>
              <a:t>Third level</a:t>
            </a:r>
          </a:p>
          <a:p>
            <a:pPr lvl="1"/>
            <a:r>
              <a:rPr lang="en-GB"/>
              <a:t>Fourth level</a:t>
            </a:r>
          </a:p>
          <a:p>
            <a:pPr lvl="1"/>
            <a:r>
              <a:rPr lang="en-GB"/>
              <a:t>Fifth level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5D69E953-4DB2-B941-B4AE-DF2DF197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87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37A16D5-89FE-3B4E-BA82-DFEE96CEA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3164A13-D2CE-5342-8D75-2ADD29349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CC14CCF0-8BA3-264F-9F0E-ECBF2D2999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41CD3697-753A-0647-9FAB-C202C65A3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875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D8A86F5A-A513-9341-866D-7D9CDC0849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3914F-58FB-B34E-8161-C66E669476AF}"/>
              </a:ext>
            </a:extLst>
          </p:cNvPr>
          <p:cNvGrpSpPr/>
          <p:nvPr/>
        </p:nvGrpSpPr>
        <p:grpSpPr>
          <a:xfrm>
            <a:off x="-562704" y="4391077"/>
            <a:ext cx="5338709" cy="2177830"/>
            <a:chOff x="-2229" y="2361812"/>
            <a:chExt cx="11067619" cy="4514835"/>
          </a:xfrm>
          <a:solidFill>
            <a:schemeClr val="tx1"/>
          </a:solidFill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1FD4820-850C-3047-9711-AD5DD789A3DD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3AE8E64-5267-3141-A055-FBE33FE8BF5B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4413C9C-C76C-B642-B162-F8DBD3B14B9D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A5CFF8B-1DAA-6C49-BE97-2519194430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F0A764D6-0F7D-EB44-A897-7F9C735CB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709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3433681"/>
            <a:ext cx="5627171" cy="607967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C1B3813-DD9D-954E-BE79-A994AB3AFD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4783" y="4333505"/>
            <a:ext cx="5627171" cy="1747940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1" i="0" baseline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16195124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6C80C38-3722-474E-8B11-A2D0DDDA40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413118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verview or quotes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4070352" cy="68580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8857B351-2725-8440-AA09-147EA78EACC8}"/>
              </a:ext>
            </a:extLst>
          </p:cNvPr>
          <p:cNvSpPr/>
          <p:nvPr/>
        </p:nvSpPr>
        <p:spPr>
          <a:xfrm>
            <a:off x="-84149" y="4328581"/>
            <a:ext cx="4637893" cy="1993841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38D7BEBB-3A9D-CE4F-9ABE-4764209FC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451FE4A-F1CC-BF41-8328-846960CA95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5"/>
            <a:ext cx="3443732" cy="2751999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baseline="0">
                <a:solidFill>
                  <a:schemeClr val="tx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BCFD0822-3499-0C44-8A3C-3118EA298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945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9A70FBC-EACC-CB4D-8FF2-D940F65545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E3AD9FC4-14AA-FE45-A908-CEA608187AD1}"/>
              </a:ext>
            </a:extLst>
          </p:cNvPr>
          <p:cNvSpPr/>
          <p:nvPr/>
        </p:nvSpPr>
        <p:spPr>
          <a:xfrm>
            <a:off x="760702" y="4249625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9761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8FDF2C7-07B4-C044-8A2A-5A95A38A7A75}"/>
              </a:ext>
            </a:extLst>
          </p:cNvPr>
          <p:cNvSpPr/>
          <p:nvPr/>
        </p:nvSpPr>
        <p:spPr>
          <a:xfrm>
            <a:off x="532679" y="4057904"/>
            <a:ext cx="4344121" cy="2131078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7B1AE-DDD5-344B-B1BD-90E64517C1BF}"/>
              </a:ext>
            </a:extLst>
          </p:cNvPr>
          <p:cNvSpPr/>
          <p:nvPr/>
        </p:nvSpPr>
        <p:spPr>
          <a:xfrm>
            <a:off x="0" y="4968240"/>
            <a:ext cx="738525" cy="33092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2BB93A1-2BBC-6E43-8966-8BC896D724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480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7F1DFDE-2237-1A41-BE09-8566981A4A31}"/>
              </a:ext>
            </a:extLst>
          </p:cNvPr>
          <p:cNvSpPr/>
          <p:nvPr/>
        </p:nvSpPr>
        <p:spPr>
          <a:xfrm>
            <a:off x="1236864" y="4142571"/>
            <a:ext cx="3512936" cy="39964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7482870-8F1E-4A40-98B3-EB4E14D20B6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0493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C80F07E2-51B4-654E-A1CA-3B756AF75623}"/>
              </a:ext>
            </a:extLst>
          </p:cNvPr>
          <p:cNvSpPr/>
          <p:nvPr/>
        </p:nvSpPr>
        <p:spPr>
          <a:xfrm>
            <a:off x="843210" y="4431729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5231A29-C420-A24A-83D8-2845B3719A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169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5EB805A-E7B4-1A4B-A713-5EC6CFC185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77788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E3A48D2-2003-3B48-9BA7-3C3C764A53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97164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AD0D0D-8846-2F49-A055-6C6BC6354F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430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1746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782512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5821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4D068D3-76D2-6C48-BF65-509B44CACE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532231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5AFE35B4-921A-C145-8647-3DC89DF1E25E}"/>
              </a:ext>
            </a:extLst>
          </p:cNvPr>
          <p:cNvSpPr/>
          <p:nvPr/>
        </p:nvSpPr>
        <p:spPr>
          <a:xfrm>
            <a:off x="532679" y="4141127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F12CDA4-6DB7-9B47-B8BD-BC726610229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235071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722160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4FCF7FD-3F84-F04D-B73E-0F9F6BA831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9234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033245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96E7A6F-DAC6-B441-B5F5-018B0C7C2A2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86823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3196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25A0BA27-1B3E-284F-A41F-F988E900707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4881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89184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rgbClr val="28CEF6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F39D1C75-606C-4D47-8814-AB30DCA4C3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744802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28CEF6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rgbClr val="28CE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C321F0F-9EE5-FC4B-A5AF-678F2F4F9C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1447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8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4DC967D-822F-0D4D-9D88-47A397D6890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Activity: </a:t>
            </a:r>
            <a:br>
              <a:rPr lang="en-US" noProof="0"/>
            </a:br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99DB077-1C85-A441-AE94-AEC6EEA7D3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0722469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1">
                <a:lumMod val="50000"/>
                <a:lumOff val="5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32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2F189F0-0DDE-404F-9FD7-21EBA1DC01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BA3DF19-D33D-4658-9164-10D3FE6859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47904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67772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03A14FE-D075-C54D-A7E3-E22DBF93338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769269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8" y="2921079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7" y="2921079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9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9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7" y="1233488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1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2" y="1255555"/>
            <a:ext cx="1437932" cy="143793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2C408C0-1A1B-4D4D-B79A-2D37D6F3CB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186828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/>
        </p:nvGrpSpPr>
        <p:grpSpPr>
          <a:xfrm>
            <a:off x="-754639" y="4113557"/>
            <a:ext cx="5797612" cy="2365031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0" name="Graphic 31">
            <a:extLst>
              <a:ext uri="{FF2B5EF4-FFF2-40B4-BE49-F238E27FC236}">
                <a16:creationId xmlns:a16="http://schemas.microsoft.com/office/drawing/2014/main" id="{CCC3FDA3-772C-6242-A8B9-D7125563CE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3AE319F-CE2E-AE43-9BFF-5538F7EE6AF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88DDD5-996C-5A49-B7AA-2FBE4622651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42775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6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4" y="1246665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3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41670F-D9DB-3140-AAEA-4430FBF2D3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582895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90" y="1246663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9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E1C86EE-79CD-A844-BC58-36532ABD5C5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119708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81" y="1240839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9" y="1239313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marR="0" indent="-171446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1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C6158FE-928A-7845-B66A-66F0FE0F7F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034229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2" y="1239312"/>
            <a:ext cx="5621863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5" y="1246663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83FBF726-3A82-7143-ACCB-5046CC509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3512348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376238" y="3968576"/>
            <a:ext cx="5627687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6249" y="1233490"/>
            <a:ext cx="5627676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80195" y="1233489"/>
            <a:ext cx="5627631" cy="25765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0195" y="3968576"/>
            <a:ext cx="5627631" cy="252000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0"/>
            </a:lvl1pPr>
            <a:lvl2pPr marL="171446" indent="-171446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270B6DD-EFD0-B148-AC2D-17D9B4352A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111" y="378746"/>
            <a:ext cx="10595714" cy="520263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1162912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703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Left_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BA8E277A-0AB8-D043-A382-89558AF5F60C}"/>
              </a:ext>
            </a:extLst>
          </p:cNvPr>
          <p:cNvSpPr/>
          <p:nvPr/>
        </p:nvSpPr>
        <p:spPr>
          <a:xfrm>
            <a:off x="-533400" y="4101323"/>
            <a:ext cx="5300406" cy="2250265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B81DD648-56F4-8F49-B545-16FAF9A8C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169CF4-EE6F-3742-8831-F60CFBE679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261533"/>
            <a:ext cx="3895116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7306422-B398-BC4C-8476-3EB6DBC1663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3700" y="1261533"/>
            <a:ext cx="6342671" cy="5217055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8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 sz="18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2"/>
            <a:r>
              <a:rPr lang="en-GB"/>
              <a:t>Fourth level</a:t>
            </a:r>
          </a:p>
          <a:p>
            <a:pPr lvl="2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334527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58230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C08678F-C010-7546-A7A1-17A1047794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244723F-EF77-3046-B511-E60DA7907AC2}"/>
              </a:ext>
            </a:extLst>
          </p:cNvPr>
          <p:cNvSpPr/>
          <p:nvPr/>
        </p:nvSpPr>
        <p:spPr>
          <a:xfrm>
            <a:off x="2422102" y="4970822"/>
            <a:ext cx="3546719" cy="1739900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188554210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0469B6E3-6CD5-4D4F-A57C-003069CEB064}"/>
              </a:ext>
            </a:extLst>
          </p:cNvPr>
          <p:cNvSpPr/>
          <p:nvPr/>
        </p:nvSpPr>
        <p:spPr>
          <a:xfrm>
            <a:off x="1789084" y="4890533"/>
            <a:ext cx="4478918" cy="2197205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838B36-A078-CF4D-A693-2C3B6B5F0CD6}"/>
              </a:ext>
            </a:extLst>
          </p:cNvPr>
          <p:cNvSpPr/>
          <p:nvPr/>
        </p:nvSpPr>
        <p:spPr>
          <a:xfrm>
            <a:off x="0" y="5832402"/>
            <a:ext cx="3047640" cy="3388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5440E06-BD51-134C-8922-1FED8CE30B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5636721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B3ABDBCC-56D7-7941-A0AC-0A070DEBA30C}"/>
              </a:ext>
            </a:extLst>
          </p:cNvPr>
          <p:cNvSpPr/>
          <p:nvPr/>
        </p:nvSpPr>
        <p:spPr>
          <a:xfrm>
            <a:off x="2980995" y="4828704"/>
            <a:ext cx="3115005" cy="3543735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  <a:gd name="connsiteX0" fmla="*/ 117151 w 1011404"/>
              <a:gd name="connsiteY0" fmla="*/ 24275 h 1030300"/>
              <a:gd name="connsiteX1" fmla="*/ 692 w 1011404"/>
              <a:gd name="connsiteY1" fmla="*/ 235603 h 1030300"/>
              <a:gd name="connsiteX2" fmla="*/ 208781 w 1011404"/>
              <a:gd name="connsiteY2" fmla="*/ 429659 h 1030300"/>
              <a:gd name="connsiteX3" fmla="*/ 350450 w 1011404"/>
              <a:gd name="connsiteY3" fmla="*/ 429659 h 1030300"/>
              <a:gd name="connsiteX4" fmla="*/ 350450 w 1011404"/>
              <a:gd name="connsiteY4" fmla="*/ 641432 h 1030300"/>
              <a:gd name="connsiteX5" fmla="*/ 424089 w 1011404"/>
              <a:gd name="connsiteY5" fmla="*/ 1030300 h 1030300"/>
              <a:gd name="connsiteX6" fmla="*/ 428301 w 1011404"/>
              <a:gd name="connsiteY6" fmla="*/ 430358 h 1030300"/>
              <a:gd name="connsiteX7" fmla="*/ 777551 w 1011404"/>
              <a:gd name="connsiteY7" fmla="*/ 430358 h 1030300"/>
              <a:gd name="connsiteX8" fmla="*/ 652519 w 1011404"/>
              <a:gd name="connsiteY8" fmla="*/ 640352 h 1030300"/>
              <a:gd name="connsiteX9" fmla="*/ 698747 w 1011404"/>
              <a:gd name="connsiteY9" fmla="*/ 640352 h 1030300"/>
              <a:gd name="connsiteX10" fmla="*/ 713225 w 1011404"/>
              <a:gd name="connsiteY10" fmla="*/ 633050 h 1030300"/>
              <a:gd name="connsiteX11" fmla="*/ 864800 w 1011404"/>
              <a:gd name="connsiteY11" fmla="*/ 484206 h 1030300"/>
              <a:gd name="connsiteX12" fmla="*/ 1004881 w 1011404"/>
              <a:gd name="connsiteY12" fmla="*/ 412641 h 1030300"/>
              <a:gd name="connsiteX13" fmla="*/ 1011231 w 1011404"/>
              <a:gd name="connsiteY13" fmla="*/ 402608 h 1030300"/>
              <a:gd name="connsiteX14" fmla="*/ 1011231 w 1011404"/>
              <a:gd name="connsiteY14" fmla="*/ 379685 h 1030300"/>
              <a:gd name="connsiteX15" fmla="*/ 1003547 w 1011404"/>
              <a:gd name="connsiteY15" fmla="*/ 368826 h 1030300"/>
              <a:gd name="connsiteX16" fmla="*/ 710241 w 1011404"/>
              <a:gd name="connsiteY16" fmla="*/ 145624 h 1030300"/>
              <a:gd name="connsiteX17" fmla="*/ 705224 w 1011404"/>
              <a:gd name="connsiteY17" fmla="*/ 141687 h 1030300"/>
              <a:gd name="connsiteX18" fmla="*/ 652138 w 1011404"/>
              <a:gd name="connsiteY18" fmla="*/ 141687 h 1030300"/>
              <a:gd name="connsiteX19" fmla="*/ 777487 w 1011404"/>
              <a:gd name="connsiteY19" fmla="*/ 353078 h 1030300"/>
              <a:gd name="connsiteX20" fmla="*/ 428237 w 1011404"/>
              <a:gd name="connsiteY20" fmla="*/ 353078 h 1030300"/>
              <a:gd name="connsiteX21" fmla="*/ 428237 w 1011404"/>
              <a:gd name="connsiteY21" fmla="*/ 344887 h 1030300"/>
              <a:gd name="connsiteX22" fmla="*/ 428237 w 1011404"/>
              <a:gd name="connsiteY22" fmla="*/ 210013 h 1030300"/>
              <a:gd name="connsiteX23" fmla="*/ 422776 w 1011404"/>
              <a:gd name="connsiteY23" fmla="*/ 165563 h 1030300"/>
              <a:gd name="connsiteX24" fmla="*/ 278060 w 1011404"/>
              <a:gd name="connsiteY24" fmla="*/ 11385 h 1030300"/>
              <a:gd name="connsiteX25" fmla="*/ 117151 w 1011404"/>
              <a:gd name="connsiteY25" fmla="*/ 24275 h 1030300"/>
              <a:gd name="connsiteX26" fmla="*/ 331654 w 1011404"/>
              <a:gd name="connsiteY26" fmla="*/ 145370 h 1030300"/>
              <a:gd name="connsiteX27" fmla="*/ 350704 w 1011404"/>
              <a:gd name="connsiteY27" fmla="*/ 216045 h 1030300"/>
              <a:gd name="connsiteX28" fmla="*/ 350704 w 1011404"/>
              <a:gd name="connsiteY28" fmla="*/ 343045 h 1030300"/>
              <a:gd name="connsiteX29" fmla="*/ 350704 w 1011404"/>
              <a:gd name="connsiteY29" fmla="*/ 352634 h 1030300"/>
              <a:gd name="connsiteX30" fmla="*/ 346513 w 1011404"/>
              <a:gd name="connsiteY30" fmla="*/ 353142 h 1030300"/>
              <a:gd name="connsiteX31" fmla="*/ 208591 w 1011404"/>
              <a:gd name="connsiteY31" fmla="*/ 352697 h 1030300"/>
              <a:gd name="connsiteX32" fmla="*/ 104069 w 1011404"/>
              <a:gd name="connsiteY32" fmla="*/ 297579 h 1030300"/>
              <a:gd name="connsiteX33" fmla="*/ 190493 w 1011404"/>
              <a:gd name="connsiteY33" fmla="*/ 79457 h 1030300"/>
              <a:gd name="connsiteX34" fmla="*/ 331654 w 1011404"/>
              <a:gd name="connsiteY34" fmla="*/ 145370 h 1030300"/>
              <a:gd name="connsiteX0" fmla="*/ 117151 w 1011404"/>
              <a:gd name="connsiteY0" fmla="*/ 24275 h 1150608"/>
              <a:gd name="connsiteX1" fmla="*/ 692 w 1011404"/>
              <a:gd name="connsiteY1" fmla="*/ 235603 h 1150608"/>
              <a:gd name="connsiteX2" fmla="*/ 208781 w 1011404"/>
              <a:gd name="connsiteY2" fmla="*/ 429659 h 1150608"/>
              <a:gd name="connsiteX3" fmla="*/ 350450 w 1011404"/>
              <a:gd name="connsiteY3" fmla="*/ 429659 h 1150608"/>
              <a:gd name="connsiteX4" fmla="*/ 357522 w 1011404"/>
              <a:gd name="connsiteY4" fmla="*/ 1150608 h 1150608"/>
              <a:gd name="connsiteX5" fmla="*/ 424089 w 1011404"/>
              <a:gd name="connsiteY5" fmla="*/ 1030300 h 1150608"/>
              <a:gd name="connsiteX6" fmla="*/ 428301 w 1011404"/>
              <a:gd name="connsiteY6" fmla="*/ 430358 h 1150608"/>
              <a:gd name="connsiteX7" fmla="*/ 777551 w 1011404"/>
              <a:gd name="connsiteY7" fmla="*/ 430358 h 1150608"/>
              <a:gd name="connsiteX8" fmla="*/ 652519 w 1011404"/>
              <a:gd name="connsiteY8" fmla="*/ 640352 h 1150608"/>
              <a:gd name="connsiteX9" fmla="*/ 698747 w 1011404"/>
              <a:gd name="connsiteY9" fmla="*/ 640352 h 1150608"/>
              <a:gd name="connsiteX10" fmla="*/ 713225 w 1011404"/>
              <a:gd name="connsiteY10" fmla="*/ 633050 h 1150608"/>
              <a:gd name="connsiteX11" fmla="*/ 864800 w 1011404"/>
              <a:gd name="connsiteY11" fmla="*/ 484206 h 1150608"/>
              <a:gd name="connsiteX12" fmla="*/ 1004881 w 1011404"/>
              <a:gd name="connsiteY12" fmla="*/ 412641 h 1150608"/>
              <a:gd name="connsiteX13" fmla="*/ 1011231 w 1011404"/>
              <a:gd name="connsiteY13" fmla="*/ 402608 h 1150608"/>
              <a:gd name="connsiteX14" fmla="*/ 1011231 w 1011404"/>
              <a:gd name="connsiteY14" fmla="*/ 379685 h 1150608"/>
              <a:gd name="connsiteX15" fmla="*/ 1003547 w 1011404"/>
              <a:gd name="connsiteY15" fmla="*/ 368826 h 1150608"/>
              <a:gd name="connsiteX16" fmla="*/ 710241 w 1011404"/>
              <a:gd name="connsiteY16" fmla="*/ 145624 h 1150608"/>
              <a:gd name="connsiteX17" fmla="*/ 705224 w 1011404"/>
              <a:gd name="connsiteY17" fmla="*/ 141687 h 1150608"/>
              <a:gd name="connsiteX18" fmla="*/ 652138 w 1011404"/>
              <a:gd name="connsiteY18" fmla="*/ 141687 h 1150608"/>
              <a:gd name="connsiteX19" fmla="*/ 777487 w 1011404"/>
              <a:gd name="connsiteY19" fmla="*/ 353078 h 1150608"/>
              <a:gd name="connsiteX20" fmla="*/ 428237 w 1011404"/>
              <a:gd name="connsiteY20" fmla="*/ 353078 h 1150608"/>
              <a:gd name="connsiteX21" fmla="*/ 428237 w 1011404"/>
              <a:gd name="connsiteY21" fmla="*/ 344887 h 1150608"/>
              <a:gd name="connsiteX22" fmla="*/ 428237 w 1011404"/>
              <a:gd name="connsiteY22" fmla="*/ 210013 h 1150608"/>
              <a:gd name="connsiteX23" fmla="*/ 422776 w 1011404"/>
              <a:gd name="connsiteY23" fmla="*/ 165563 h 1150608"/>
              <a:gd name="connsiteX24" fmla="*/ 278060 w 1011404"/>
              <a:gd name="connsiteY24" fmla="*/ 11385 h 1150608"/>
              <a:gd name="connsiteX25" fmla="*/ 117151 w 1011404"/>
              <a:gd name="connsiteY25" fmla="*/ 24275 h 1150608"/>
              <a:gd name="connsiteX26" fmla="*/ 331654 w 1011404"/>
              <a:gd name="connsiteY26" fmla="*/ 145370 h 1150608"/>
              <a:gd name="connsiteX27" fmla="*/ 350704 w 1011404"/>
              <a:gd name="connsiteY27" fmla="*/ 216045 h 1150608"/>
              <a:gd name="connsiteX28" fmla="*/ 350704 w 1011404"/>
              <a:gd name="connsiteY28" fmla="*/ 343045 h 1150608"/>
              <a:gd name="connsiteX29" fmla="*/ 350704 w 1011404"/>
              <a:gd name="connsiteY29" fmla="*/ 352634 h 1150608"/>
              <a:gd name="connsiteX30" fmla="*/ 346513 w 1011404"/>
              <a:gd name="connsiteY30" fmla="*/ 353142 h 1150608"/>
              <a:gd name="connsiteX31" fmla="*/ 208591 w 1011404"/>
              <a:gd name="connsiteY31" fmla="*/ 352697 h 1150608"/>
              <a:gd name="connsiteX32" fmla="*/ 104069 w 1011404"/>
              <a:gd name="connsiteY32" fmla="*/ 297579 h 1150608"/>
              <a:gd name="connsiteX33" fmla="*/ 190493 w 1011404"/>
              <a:gd name="connsiteY33" fmla="*/ 79457 h 1150608"/>
              <a:gd name="connsiteX34" fmla="*/ 331654 w 1011404"/>
              <a:gd name="connsiteY34" fmla="*/ 145370 h 115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11404" h="1150608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cubicBezTo>
                  <a:pt x="352807" y="669975"/>
                  <a:pt x="355165" y="910292"/>
                  <a:pt x="357522" y="1150608"/>
                </a:cubicBezTo>
                <a:lnTo>
                  <a:pt x="424089" y="1030300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lnTo>
                  <a:pt x="698747" y="640352"/>
                </a:ln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lnTo>
                  <a:pt x="652138" y="141687"/>
                </a:ln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lnTo>
                  <a:pt x="350704" y="343045"/>
                </a:ln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lnTo>
                  <a:pt x="208591" y="352697"/>
                </a:ln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7D437921-F8BF-FB43-B188-28C7B472CC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734943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411076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7B0E7391-6002-FB45-BBA6-F3FB8D17702E}"/>
              </a:ext>
            </a:extLst>
          </p:cNvPr>
          <p:cNvSpPr/>
          <p:nvPr/>
        </p:nvSpPr>
        <p:spPr>
          <a:xfrm>
            <a:off x="2438400" y="4986716"/>
            <a:ext cx="3800356" cy="1588056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chemeClr val="accent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D950501-8A96-F740-8901-23C73CDCDD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7786043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26024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995C290C-8FFE-F94A-AD94-999FF732A5AE}"/>
              </a:ext>
            </a:extLst>
          </p:cNvPr>
          <p:cNvSpPr/>
          <p:nvPr/>
        </p:nvSpPr>
        <p:spPr>
          <a:xfrm>
            <a:off x="2260600" y="4883058"/>
            <a:ext cx="3978156" cy="1808614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ABD8F74-8FD6-554A-BB95-259D126DE6E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4219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373369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68EB35F-FFAA-8442-BF5E-3C5271F7E98F}"/>
              </a:ext>
            </a:extLst>
          </p:cNvPr>
          <p:cNvGrpSpPr/>
          <p:nvPr/>
        </p:nvGrpSpPr>
        <p:grpSpPr>
          <a:xfrm>
            <a:off x="809430" y="4944517"/>
            <a:ext cx="5224040" cy="2153538"/>
            <a:chOff x="-2229" y="2361812"/>
            <a:chExt cx="11067619" cy="4514835"/>
          </a:xfrm>
          <a:solidFill>
            <a:schemeClr val="accent2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B1585F1-E215-1548-8637-7E8C0385C15A}"/>
                </a:ext>
              </a:extLst>
            </p:cNvPr>
            <p:cNvSpPr/>
            <p:nvPr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4F563A89-DCDC-4C47-92E0-B3686C8D66F2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CBCC570-67B4-834A-BD7A-4A77AA290CC5}"/>
                </a:ext>
              </a:extLst>
            </p:cNvPr>
            <p:cNvSpPr/>
            <p:nvPr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EFA3298-7FC1-5548-9F81-64937AC42EC6}"/>
              </a:ext>
            </a:extLst>
          </p:cNvPr>
          <p:cNvSpPr/>
          <p:nvPr/>
        </p:nvSpPr>
        <p:spPr>
          <a:xfrm>
            <a:off x="0" y="5647991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A52628-6F84-8C43-AB11-FEC583CBC488}"/>
              </a:ext>
            </a:extLst>
          </p:cNvPr>
          <p:cNvSpPr/>
          <p:nvPr/>
        </p:nvSpPr>
        <p:spPr>
          <a:xfrm>
            <a:off x="0" y="6186279"/>
            <a:ext cx="973290" cy="20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093A48C6-BAF4-C24C-927C-1277EFA8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0130695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Meet &amp; Gree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757463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3C862-6C7D-4099-B29A-B18CFC640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21" r="12836"/>
          <a:stretch/>
        </p:blipFill>
        <p:spPr>
          <a:xfrm>
            <a:off x="7080085" y="-8547"/>
            <a:ext cx="5114764" cy="567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25304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mage (half screen) 0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6062284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C512DAC-73B9-1442-A749-B233372D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A47FC6CD-AA14-4D49-9723-6E8098A42BDE}"/>
              </a:ext>
            </a:extLst>
          </p:cNvPr>
          <p:cNvSpPr/>
          <p:nvPr/>
        </p:nvSpPr>
        <p:spPr>
          <a:xfrm>
            <a:off x="1089126" y="5113958"/>
            <a:ext cx="4705493" cy="1997697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A67683-0430-4240-B4B7-D18D14CA47BF}"/>
              </a:ext>
            </a:extLst>
          </p:cNvPr>
          <p:cNvSpPr/>
          <p:nvPr/>
        </p:nvSpPr>
        <p:spPr>
          <a:xfrm>
            <a:off x="-2933" y="5945277"/>
            <a:ext cx="1465659" cy="33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08EE555-3A54-004C-A759-75B8B80EEC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6"/>
            <a:ext cx="6143484" cy="274286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/>
              <a:t>Edit text</a:t>
            </a:r>
          </a:p>
          <a:p>
            <a:pPr lvl="1"/>
            <a:r>
              <a:rPr lang="en-US"/>
              <a:t>Second level</a:t>
            </a:r>
          </a:p>
          <a:p>
            <a:pPr lvl="1"/>
            <a:r>
              <a:rPr lang="en-US"/>
              <a:t>Third level</a:t>
            </a:r>
          </a:p>
          <a:p>
            <a:pPr lvl="1"/>
            <a:r>
              <a:rPr lang="en-US"/>
              <a:t>Fourth level</a:t>
            </a:r>
          </a:p>
          <a:p>
            <a:pPr lvl="1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44733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ctivity 01">
    <p:bg>
      <p:bgPr>
        <a:solidFill>
          <a:srgbClr val="0FEE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3" y="749300"/>
            <a:ext cx="4679121" cy="2019300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3" y="3201192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>
            <a:spLocks noChangeAspect="1"/>
          </p:cNvSpPr>
          <p:nvPr/>
        </p:nvSpPr>
        <p:spPr>
          <a:xfrm>
            <a:off x="1284756" y="377825"/>
            <a:ext cx="5336177" cy="6146736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 dirty="0"/>
          </a:p>
        </p:txBody>
      </p:sp>
    </p:spTree>
    <p:extLst>
      <p:ext uri="{BB962C8B-B14F-4D97-AF65-F5344CB8AC3E}">
        <p14:creationId xmlns:p14="http://schemas.microsoft.com/office/powerpoint/2010/main" val="403820830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5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- White /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63" r="13611"/>
          <a:stretch/>
        </p:blipFill>
        <p:spPr>
          <a:xfrm>
            <a:off x="7096499" y="0"/>
            <a:ext cx="5098350" cy="5669899"/>
          </a:xfrm>
          <a:prstGeom prst="rect">
            <a:avLst/>
          </a:prstGeom>
        </p:spPr>
      </p:pic>
      <p:pic>
        <p:nvPicPr>
          <p:cNvPr id="12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7" y="5768975"/>
            <a:ext cx="6604609" cy="709613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aseline="0"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Hope you enjoyed this learning journey.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E7C86B2-491D-4175-B781-C85C7A9602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2322726"/>
            <a:ext cx="6596062" cy="2431485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560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</a:lstStyle>
          <a:p>
            <a:r>
              <a:rPr lang="en-US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76515422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360686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399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8" y="1246662"/>
            <a:ext cx="5612791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0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82587" y="1246661"/>
            <a:ext cx="5621337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8034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bg>
      <p:bgPr>
        <a:solidFill>
          <a:srgbClr val="ED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182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35208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">
    <p:bg>
      <p:bgPr>
        <a:solidFill>
          <a:srgbClr val="F161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127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06563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280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/>
        </p:nvGrpSpPr>
        <p:grpSpPr>
          <a:xfrm>
            <a:off x="3297653" y="2366579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1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/>
        </p:nvSpPr>
        <p:spPr>
          <a:xfrm>
            <a:off x="0" y="3843795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sp>
        <p:nvSpPr>
          <p:cNvPr id="14" name="Rectangle 13"/>
          <p:cNvSpPr/>
          <p:nvPr/>
        </p:nvSpPr>
        <p:spPr>
          <a:xfrm>
            <a:off x="-10131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108DC2-FA98-443F-B032-E093E2B57D68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2AA12-82EE-4454-A4E0-C24582104391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17FCDE1-4156-49AB-9E06-2D3362B72449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D51CA5AF-1214-4FB6-AAB6-11E1E7D44EAC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E9FE257-7CE5-4091-BDA5-E2636F80CBBC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6A77B2A-B3C2-4B18-98ED-89247B50B94C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5D55096-DAD6-4493-85D9-2372B7CC31FD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7A01461-EDB0-427F-A557-9DEE72A42243}"/>
              </a:ext>
            </a:extLst>
          </p:cNvPr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A98BD0-16D5-4F0C-8134-9E1C08D0C945}"/>
              </a:ext>
            </a:extLst>
          </p:cNvPr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Graphic 31">
            <a:extLst>
              <a:ext uri="{FF2B5EF4-FFF2-40B4-BE49-F238E27FC236}">
                <a16:creationId xmlns:a16="http://schemas.microsoft.com/office/drawing/2014/main" id="{ECE7FC78-EA69-49ED-B201-239976DA74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50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772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940149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0" y="4401989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5744567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242627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Housekeeping</a:t>
            </a:r>
            <a:endParaRPr lang="en-GB" noProof="0" dirty="0"/>
          </a:p>
        </p:txBody>
      </p:sp>
      <p:sp>
        <p:nvSpPr>
          <p:cNvPr id="5" name="Text Placeholder 16"/>
          <p:cNvSpPr txBox="1">
            <a:spLocks/>
          </p:cNvSpPr>
          <p:nvPr userDrawn="1"/>
        </p:nvSpPr>
        <p:spPr>
          <a:xfrm>
            <a:off x="387700" y="4915035"/>
            <a:ext cx="5621337" cy="14349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270000" indent="-270000" algn="l" defTabSz="914400" rtl="0" eaLnBrk="1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Blip>
                <a:blip r:embed="rId2"/>
              </a:buBlip>
              <a:defRPr sz="18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12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ts val="14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b="1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2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2"/>
              </a:buBlip>
              <a:tabLst/>
              <a:defRPr sz="10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ts val="1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2"/>
              </a:buBlip>
              <a:tabLst/>
              <a:defRPr sz="80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Fire exists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Toilets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Breaks</a:t>
            </a:r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t="13997" r="29546" b="800"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2">
    <p:bg>
      <p:bgPr>
        <a:solidFill>
          <a:srgbClr val="E8CC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140678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3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8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7322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4">
    <p:bg>
      <p:bgPr>
        <a:solidFill>
          <a:srgbClr val="F362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pic>
        <p:nvPicPr>
          <p:cNvPr id="16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1706477"/>
            <a:ext cx="5627171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29154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845888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5640" y="3666044"/>
            <a:ext cx="2923326" cy="2198740"/>
          </a:xfrm>
          <a:prstGeom prst="rect">
            <a:avLst/>
          </a:prstGeom>
        </p:spPr>
      </p:pic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61533"/>
            <a:ext cx="2521449" cy="2626384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Title needs to be in sentence case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279357" y="1261533"/>
            <a:ext cx="8069053" cy="521705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EC711A8B-4572-A049-8F3E-6583ADE39AD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9614" y="344971"/>
            <a:ext cx="279580" cy="19761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96946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1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116954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3843794"/>
            <a:ext cx="8229600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239732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3061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2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4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8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/>
        </p:nvSpPr>
        <p:spPr>
          <a:xfrm>
            <a:off x="-476898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991775"/>
            <a:ext cx="5627171" cy="1996915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48B4DC-E278-4981-8A7A-E04236F56FAC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10B0CC-C5E0-4366-9EE8-B7AC80E228CF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10">
            <a:extLst>
              <a:ext uri="{FF2B5EF4-FFF2-40B4-BE49-F238E27FC236}">
                <a16:creationId xmlns:a16="http://schemas.microsoft.com/office/drawing/2014/main" id="{D7458B0F-CEA5-46B7-BF0B-0CF8143849D5}"/>
              </a:ext>
            </a:extLst>
          </p:cNvPr>
          <p:cNvSpPr/>
          <p:nvPr userDrawn="1"/>
        </p:nvSpPr>
        <p:spPr>
          <a:xfrm>
            <a:off x="-476899" y="-23149"/>
            <a:ext cx="10532124" cy="4160144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0ED181-8047-48DC-A34D-748030BF6F7E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9A18CA7D-68A4-4F34-AB52-AF2C897D44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312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3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6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4225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_0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3"/>
            <a:ext cx="5619141" cy="1905822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721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1234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1"/>
            <a:r>
              <a:rPr lang="en-GB" dirty="0"/>
              <a:t>Fourth level</a:t>
            </a:r>
          </a:p>
          <a:p>
            <a:pPr lvl="1"/>
            <a:r>
              <a:rPr lang="en-GB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859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7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 userDrawn="1"/>
        </p:nvSpPr>
        <p:spPr>
          <a:xfrm>
            <a:off x="723465" y="4664151"/>
            <a:ext cx="3698660" cy="1814437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8734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43413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BEEB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7007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BEEB7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1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0" y="1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8" r="-1"/>
          <a:stretch/>
        </p:blipFill>
        <p:spPr>
          <a:xfrm>
            <a:off x="-6057" y="3264823"/>
            <a:ext cx="5967455" cy="285925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4522"/>
            <a:ext cx="3694112" cy="1962150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03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108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98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20F3F7-97AF-B146-9607-EBE029AF2969}"/>
              </a:ext>
            </a:extLst>
          </p:cNvPr>
          <p:cNvGrpSpPr/>
          <p:nvPr/>
        </p:nvGrpSpPr>
        <p:grpSpPr>
          <a:xfrm>
            <a:off x="-15598" y="2769835"/>
            <a:ext cx="9506731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A21023A-474B-0144-A46E-6891F7EACBA3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1125A82-9F1E-D544-A9D5-8EBBE0CE98CB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1FA2485-BE37-EB43-82FC-44BC6A521F28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ABBAC25-9CFA-644F-9F7A-84C5F5E0F15B}"/>
                </a:ext>
              </a:extLst>
            </p:cNvPr>
            <p:cNvSpPr/>
            <p:nvPr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351"/>
            </a:p>
          </p:txBody>
        </p:sp>
      </p:grp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000D1C-7D2B-4359-9252-D3E355C9F7BB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B5E6AB-2096-4F58-9965-6FDDB8754DB6}"/>
              </a:ext>
            </a:extLst>
          </p:cNvPr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77FD39-8D6A-45BF-BD08-0CBD95DACBA8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4A578E-5DEB-49E6-81F9-5B2439A63716}"/>
              </a:ext>
            </a:extLst>
          </p:cNvPr>
          <p:cNvGrpSpPr/>
          <p:nvPr userDrawn="1"/>
        </p:nvGrpSpPr>
        <p:grpSpPr>
          <a:xfrm>
            <a:off x="-15597" y="2769834"/>
            <a:ext cx="9506730" cy="4129712"/>
            <a:chOff x="1797250" y="3059102"/>
            <a:chExt cx="1632958" cy="495300"/>
          </a:xfrm>
          <a:solidFill>
            <a:srgbClr val="004050"/>
          </a:solidFill>
        </p:grpSpPr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ED426C3-89AC-4DB6-89C9-441ACA86A3F2}"/>
                </a:ext>
              </a:extLst>
            </p:cNvPr>
            <p:cNvSpPr/>
            <p:nvPr/>
          </p:nvSpPr>
          <p:spPr>
            <a:xfrm>
              <a:off x="3074608" y="3059102"/>
              <a:ext cx="355600" cy="495300"/>
            </a:xfrm>
            <a:custGeom>
              <a:avLst/>
              <a:gdLst>
                <a:gd name="connsiteX0" fmla="*/ 0 w 355600"/>
                <a:gd name="connsiteY0" fmla="*/ 137 h 495300"/>
                <a:gd name="connsiteX1" fmla="*/ 125667 w 355600"/>
                <a:gd name="connsiteY1" fmla="*/ 211148 h 495300"/>
                <a:gd name="connsiteX2" fmla="*/ 0 w 355600"/>
                <a:gd name="connsiteY2" fmla="*/ 211148 h 495300"/>
                <a:gd name="connsiteX3" fmla="*/ 0 w 355600"/>
                <a:gd name="connsiteY3" fmla="*/ 287792 h 495300"/>
                <a:gd name="connsiteX4" fmla="*/ 125730 w 355600"/>
                <a:gd name="connsiteY4" fmla="*/ 287792 h 495300"/>
                <a:gd name="connsiteX5" fmla="*/ 317 w 355600"/>
                <a:gd name="connsiteY5" fmla="*/ 498358 h 495300"/>
                <a:gd name="connsiteX6" fmla="*/ 49022 w 355600"/>
                <a:gd name="connsiteY6" fmla="*/ 498358 h 495300"/>
                <a:gd name="connsiteX7" fmla="*/ 59627 w 355600"/>
                <a:gd name="connsiteY7" fmla="*/ 492961 h 495300"/>
                <a:gd name="connsiteX8" fmla="*/ 284036 w 355600"/>
                <a:gd name="connsiteY8" fmla="*/ 300746 h 495300"/>
                <a:gd name="connsiteX9" fmla="*/ 350583 w 355600"/>
                <a:gd name="connsiteY9" fmla="*/ 271727 h 495300"/>
                <a:gd name="connsiteX10" fmla="*/ 359410 w 355600"/>
                <a:gd name="connsiteY10" fmla="*/ 259027 h 495300"/>
                <a:gd name="connsiteX11" fmla="*/ 359410 w 355600"/>
                <a:gd name="connsiteY11" fmla="*/ 236040 h 495300"/>
                <a:gd name="connsiteX12" fmla="*/ 353886 w 355600"/>
                <a:gd name="connsiteY12" fmla="*/ 227658 h 495300"/>
                <a:gd name="connsiteX13" fmla="*/ 310007 w 355600"/>
                <a:gd name="connsiteY13" fmla="*/ 209624 h 495300"/>
                <a:gd name="connsiteX14" fmla="*/ 167005 w 355600"/>
                <a:gd name="connsiteY14" fmla="*/ 122248 h 495300"/>
                <a:gd name="connsiteX15" fmla="*/ 59055 w 355600"/>
                <a:gd name="connsiteY15" fmla="*/ 5027 h 495300"/>
                <a:gd name="connsiteX16" fmla="*/ 52705 w 355600"/>
                <a:gd name="connsiteY16" fmla="*/ 264 h 495300"/>
                <a:gd name="connsiteX17" fmla="*/ 0 w 355600"/>
                <a:gd name="connsiteY17" fmla="*/ 137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5600" h="495300">
                  <a:moveTo>
                    <a:pt x="0" y="137"/>
                  </a:moveTo>
                  <a:cubicBezTo>
                    <a:pt x="26861" y="79512"/>
                    <a:pt x="69850" y="147648"/>
                    <a:pt x="125667" y="211148"/>
                  </a:cubicBezTo>
                  <a:lnTo>
                    <a:pt x="0" y="211148"/>
                  </a:lnTo>
                  <a:lnTo>
                    <a:pt x="0" y="287792"/>
                  </a:lnTo>
                  <a:lnTo>
                    <a:pt x="125730" y="287792"/>
                  </a:lnTo>
                  <a:cubicBezTo>
                    <a:pt x="70295" y="350784"/>
                    <a:pt x="27051" y="419110"/>
                    <a:pt x="317" y="498358"/>
                  </a:cubicBezTo>
                  <a:cubicBezTo>
                    <a:pt x="17463" y="498358"/>
                    <a:pt x="33274" y="498358"/>
                    <a:pt x="49022" y="498358"/>
                  </a:cubicBezTo>
                  <a:cubicBezTo>
                    <a:pt x="53300" y="498747"/>
                    <a:pt x="57423" y="496649"/>
                    <a:pt x="59627" y="492961"/>
                  </a:cubicBezTo>
                  <a:cubicBezTo>
                    <a:pt x="116948" y="410922"/>
                    <a:pt x="194164" y="344783"/>
                    <a:pt x="284036" y="300746"/>
                  </a:cubicBezTo>
                  <a:cubicBezTo>
                    <a:pt x="305626" y="289951"/>
                    <a:pt x="328486" y="280998"/>
                    <a:pt x="350583" y="271727"/>
                  </a:cubicBezTo>
                  <a:cubicBezTo>
                    <a:pt x="356933" y="269187"/>
                    <a:pt x="360236" y="266647"/>
                    <a:pt x="359410" y="259027"/>
                  </a:cubicBezTo>
                  <a:cubicBezTo>
                    <a:pt x="358838" y="251375"/>
                    <a:pt x="358838" y="243691"/>
                    <a:pt x="359410" y="236040"/>
                  </a:cubicBezTo>
                  <a:cubicBezTo>
                    <a:pt x="360020" y="232236"/>
                    <a:pt x="357622" y="228597"/>
                    <a:pt x="353886" y="227658"/>
                  </a:cubicBezTo>
                  <a:cubicBezTo>
                    <a:pt x="339154" y="221943"/>
                    <a:pt x="324485" y="216037"/>
                    <a:pt x="310007" y="209624"/>
                  </a:cubicBezTo>
                  <a:cubicBezTo>
                    <a:pt x="258591" y="187132"/>
                    <a:pt x="210481" y="157736"/>
                    <a:pt x="167005" y="122248"/>
                  </a:cubicBezTo>
                  <a:cubicBezTo>
                    <a:pt x="125940" y="88179"/>
                    <a:pt x="89633" y="48753"/>
                    <a:pt x="59055" y="5027"/>
                  </a:cubicBezTo>
                  <a:cubicBezTo>
                    <a:pt x="57595" y="2995"/>
                    <a:pt x="54991" y="264"/>
                    <a:pt x="52705" y="264"/>
                  </a:cubicBezTo>
                  <a:cubicBezTo>
                    <a:pt x="35623" y="-244"/>
                    <a:pt x="18542" y="137"/>
                    <a:pt x="0" y="137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AC41008B-8CFC-4C5D-8C6F-786FEED93474}"/>
                </a:ext>
              </a:extLst>
            </p:cNvPr>
            <p:cNvSpPr/>
            <p:nvPr/>
          </p:nvSpPr>
          <p:spPr>
            <a:xfrm>
              <a:off x="2857184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4A7336B-0A34-42E3-90DD-F184790F2FAB}"/>
                </a:ext>
              </a:extLst>
            </p:cNvPr>
            <p:cNvSpPr/>
            <p:nvPr/>
          </p:nvSpPr>
          <p:spPr>
            <a:xfrm>
              <a:off x="2639443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98D09CD1-3E9F-40AF-908C-3686BE2DA219}"/>
                </a:ext>
              </a:extLst>
            </p:cNvPr>
            <p:cNvSpPr/>
            <p:nvPr/>
          </p:nvSpPr>
          <p:spPr>
            <a:xfrm>
              <a:off x="2423289" y="3270504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C33B2687-9992-43AE-8EED-10AEBBBF5418}"/>
                </a:ext>
              </a:extLst>
            </p:cNvPr>
            <p:cNvSpPr/>
            <p:nvPr userDrawn="1"/>
          </p:nvSpPr>
          <p:spPr>
            <a:xfrm>
              <a:off x="2214610" y="3272845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9720C769-AD3E-4A09-8E77-FEBB9590FBEC}"/>
                </a:ext>
              </a:extLst>
            </p:cNvPr>
            <p:cNvSpPr/>
            <p:nvPr userDrawn="1"/>
          </p:nvSpPr>
          <p:spPr>
            <a:xfrm>
              <a:off x="2005930" y="3275186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13B67081-D74F-4AC1-8CAB-8329CC6D9CA7}"/>
                </a:ext>
              </a:extLst>
            </p:cNvPr>
            <p:cNvSpPr/>
            <p:nvPr userDrawn="1"/>
          </p:nvSpPr>
          <p:spPr>
            <a:xfrm>
              <a:off x="1797250" y="3277527"/>
              <a:ext cx="120650" cy="76200"/>
            </a:xfrm>
            <a:custGeom>
              <a:avLst/>
              <a:gdLst>
                <a:gd name="connsiteX0" fmla="*/ 0 w 120650"/>
                <a:gd name="connsiteY0" fmla="*/ 0 h 76200"/>
                <a:gd name="connsiteX1" fmla="*/ 121095 w 120650"/>
                <a:gd name="connsiteY1" fmla="*/ 0 h 76200"/>
                <a:gd name="connsiteX2" fmla="*/ 121095 w 120650"/>
                <a:gd name="connsiteY2" fmla="*/ 76644 h 76200"/>
                <a:gd name="connsiteX3" fmla="*/ 0 w 120650"/>
                <a:gd name="connsiteY3" fmla="*/ 766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650" h="76200">
                  <a:moveTo>
                    <a:pt x="0" y="0"/>
                  </a:moveTo>
                  <a:lnTo>
                    <a:pt x="121095" y="0"/>
                  </a:lnTo>
                  <a:lnTo>
                    <a:pt x="121095" y="76644"/>
                  </a:lnTo>
                  <a:lnTo>
                    <a:pt x="0" y="76644"/>
                  </a:ln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32" name="Graphic 31">
            <a:extLst>
              <a:ext uri="{FF2B5EF4-FFF2-40B4-BE49-F238E27FC236}">
                <a16:creationId xmlns:a16="http://schemas.microsoft.com/office/drawing/2014/main" id="{62AE76E6-B8C9-4B82-AD39-1E40060122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4551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525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7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4205"/>
            <a:ext cx="8314267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7139"/>
            <a:ext cx="8324398" cy="432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8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 userDrawn="1"/>
        </p:nvSpPr>
        <p:spPr>
          <a:xfrm>
            <a:off x="-2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0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72691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80000" indent="-180000">
              <a:buFont typeface="Arial" panose="020B0604020202020204" pitchFamily="34" charset="0"/>
              <a:buChar char="•"/>
              <a:defRPr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61FA821A-0A50-424D-A225-45CEE1614094}"/>
              </a:ext>
            </a:extLst>
          </p:cNvPr>
          <p:cNvSpPr/>
          <p:nvPr userDrawn="1"/>
        </p:nvSpPr>
        <p:spPr>
          <a:xfrm>
            <a:off x="417801" y="4499268"/>
            <a:ext cx="4001620" cy="1963059"/>
          </a:xfrm>
          <a:custGeom>
            <a:avLst/>
            <a:gdLst>
              <a:gd name="connsiteX0" fmla="*/ 653606 w 1009650"/>
              <a:gd name="connsiteY0" fmla="*/ 497819 h 495300"/>
              <a:gd name="connsiteX1" fmla="*/ 774636 w 1009650"/>
              <a:gd name="connsiteY1" fmla="*/ 290872 h 495300"/>
              <a:gd name="connsiteX2" fmla="*/ 768286 w 1009650"/>
              <a:gd name="connsiteY2" fmla="*/ 293984 h 495300"/>
              <a:gd name="connsiteX3" fmla="*/ 669354 w 1009650"/>
              <a:gd name="connsiteY3" fmla="*/ 321543 h 495300"/>
              <a:gd name="connsiteX4" fmla="*/ 435483 w 1009650"/>
              <a:gd name="connsiteY4" fmla="*/ 279950 h 495300"/>
              <a:gd name="connsiteX5" fmla="*/ 276289 w 1009650"/>
              <a:gd name="connsiteY5" fmla="*/ 231500 h 495300"/>
              <a:gd name="connsiteX6" fmla="*/ 48514 w 1009650"/>
              <a:gd name="connsiteY6" fmla="*/ 286935 h 495300"/>
              <a:gd name="connsiteX7" fmla="*/ 41529 w 1009650"/>
              <a:gd name="connsiteY7" fmla="*/ 291952 h 495300"/>
              <a:gd name="connsiteX8" fmla="*/ 0 w 1009650"/>
              <a:gd name="connsiteY8" fmla="*/ 227880 h 495300"/>
              <a:gd name="connsiteX9" fmla="*/ 39815 w 1009650"/>
              <a:gd name="connsiteY9" fmla="*/ 203369 h 495300"/>
              <a:gd name="connsiteX10" fmla="*/ 262065 w 1009650"/>
              <a:gd name="connsiteY10" fmla="*/ 152950 h 495300"/>
              <a:gd name="connsiteX11" fmla="*/ 401765 w 1009650"/>
              <a:gd name="connsiteY11" fmla="*/ 185843 h 495300"/>
              <a:gd name="connsiteX12" fmla="*/ 517525 w 1009650"/>
              <a:gd name="connsiteY12" fmla="*/ 230293 h 495300"/>
              <a:gd name="connsiteX13" fmla="*/ 691325 w 1009650"/>
              <a:gd name="connsiteY13" fmla="*/ 242676 h 495300"/>
              <a:gd name="connsiteX14" fmla="*/ 775335 w 1009650"/>
              <a:gd name="connsiteY14" fmla="*/ 213847 h 495300"/>
              <a:gd name="connsiteX15" fmla="*/ 778701 w 1009650"/>
              <a:gd name="connsiteY15" fmla="*/ 211434 h 495300"/>
              <a:gd name="connsiteX16" fmla="*/ 653859 w 1009650"/>
              <a:gd name="connsiteY16" fmla="*/ 1185 h 495300"/>
              <a:gd name="connsiteX17" fmla="*/ 659384 w 1009650"/>
              <a:gd name="connsiteY17" fmla="*/ 169 h 495300"/>
              <a:gd name="connsiteX18" fmla="*/ 702246 w 1009650"/>
              <a:gd name="connsiteY18" fmla="*/ 169 h 495300"/>
              <a:gd name="connsiteX19" fmla="*/ 712089 w 1009650"/>
              <a:gd name="connsiteY19" fmla="*/ 5313 h 495300"/>
              <a:gd name="connsiteX20" fmla="*/ 934339 w 1009650"/>
              <a:gd name="connsiteY20" fmla="*/ 195813 h 495300"/>
              <a:gd name="connsiteX21" fmla="*/ 1004189 w 1009650"/>
              <a:gd name="connsiteY21" fmla="*/ 226674 h 495300"/>
              <a:gd name="connsiteX22" fmla="*/ 1012190 w 1009650"/>
              <a:gd name="connsiteY22" fmla="*/ 238866 h 495300"/>
              <a:gd name="connsiteX23" fmla="*/ 1012190 w 1009650"/>
              <a:gd name="connsiteY23" fmla="*/ 260329 h 495300"/>
              <a:gd name="connsiteX24" fmla="*/ 1005078 w 1009650"/>
              <a:gd name="connsiteY24" fmla="*/ 270869 h 495300"/>
              <a:gd name="connsiteX25" fmla="*/ 882650 w 1009650"/>
              <a:gd name="connsiteY25" fmla="*/ 330750 h 495300"/>
              <a:gd name="connsiteX26" fmla="*/ 712851 w 1009650"/>
              <a:gd name="connsiteY26" fmla="*/ 492167 h 495300"/>
              <a:gd name="connsiteX27" fmla="*/ 701548 w 1009650"/>
              <a:gd name="connsiteY27" fmla="*/ 497945 h 495300"/>
              <a:gd name="connsiteX28" fmla="*/ 653606 w 1009650"/>
              <a:gd name="connsiteY28" fmla="*/ 497819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009650" h="495300">
                <a:moveTo>
                  <a:pt x="653606" y="497819"/>
                </a:moveTo>
                <a:cubicBezTo>
                  <a:pt x="679894" y="419650"/>
                  <a:pt x="722122" y="352531"/>
                  <a:pt x="774636" y="290872"/>
                </a:cubicBezTo>
                <a:cubicBezTo>
                  <a:pt x="772605" y="291888"/>
                  <a:pt x="770509" y="292904"/>
                  <a:pt x="768286" y="293984"/>
                </a:cubicBezTo>
                <a:cubicBezTo>
                  <a:pt x="737426" y="310811"/>
                  <a:pt x="703707" y="317034"/>
                  <a:pt x="669354" y="321543"/>
                </a:cubicBezTo>
                <a:cubicBezTo>
                  <a:pt x="586804" y="332465"/>
                  <a:pt x="510604" y="311129"/>
                  <a:pt x="435483" y="279950"/>
                </a:cubicBezTo>
                <a:cubicBezTo>
                  <a:pt x="384048" y="258551"/>
                  <a:pt x="331915" y="238802"/>
                  <a:pt x="276289" y="231500"/>
                </a:cubicBezTo>
                <a:cubicBezTo>
                  <a:pt x="193739" y="220705"/>
                  <a:pt x="116840" y="237215"/>
                  <a:pt x="48514" y="286935"/>
                </a:cubicBezTo>
                <a:lnTo>
                  <a:pt x="41529" y="291952"/>
                </a:lnTo>
                <a:lnTo>
                  <a:pt x="0" y="227880"/>
                </a:lnTo>
                <a:cubicBezTo>
                  <a:pt x="13462" y="219562"/>
                  <a:pt x="26353" y="210926"/>
                  <a:pt x="39815" y="203369"/>
                </a:cubicBezTo>
                <a:cubicBezTo>
                  <a:pt x="107248" y="164869"/>
                  <a:pt x="184618" y="147317"/>
                  <a:pt x="262065" y="152950"/>
                </a:cubicBezTo>
                <a:cubicBezTo>
                  <a:pt x="310031" y="156756"/>
                  <a:pt x="357139" y="167847"/>
                  <a:pt x="401765" y="185843"/>
                </a:cubicBezTo>
                <a:cubicBezTo>
                  <a:pt x="440245" y="200702"/>
                  <a:pt x="478663" y="215879"/>
                  <a:pt x="517525" y="230293"/>
                </a:cubicBezTo>
                <a:cubicBezTo>
                  <a:pt x="574167" y="250804"/>
                  <a:pt x="632460" y="251756"/>
                  <a:pt x="691325" y="242676"/>
                </a:cubicBezTo>
                <a:cubicBezTo>
                  <a:pt x="721106" y="238104"/>
                  <a:pt x="749808" y="230547"/>
                  <a:pt x="775335" y="213847"/>
                </a:cubicBezTo>
                <a:cubicBezTo>
                  <a:pt x="776224" y="213275"/>
                  <a:pt x="776986" y="212640"/>
                  <a:pt x="778701" y="211434"/>
                </a:cubicBezTo>
                <a:cubicBezTo>
                  <a:pt x="723964" y="149267"/>
                  <a:pt x="680339" y="80687"/>
                  <a:pt x="653859" y="1185"/>
                </a:cubicBezTo>
                <a:cubicBezTo>
                  <a:pt x="655667" y="682"/>
                  <a:pt x="657516" y="342"/>
                  <a:pt x="659384" y="169"/>
                </a:cubicBezTo>
                <a:cubicBezTo>
                  <a:pt x="673671" y="169"/>
                  <a:pt x="687959" y="-212"/>
                  <a:pt x="702246" y="169"/>
                </a:cubicBezTo>
                <a:cubicBezTo>
                  <a:pt x="706089" y="479"/>
                  <a:pt x="709640" y="2335"/>
                  <a:pt x="712089" y="5313"/>
                </a:cubicBezTo>
                <a:cubicBezTo>
                  <a:pt x="769011" y="86458"/>
                  <a:pt x="845443" y="151971"/>
                  <a:pt x="934339" y="195813"/>
                </a:cubicBezTo>
                <a:cubicBezTo>
                  <a:pt x="957135" y="207179"/>
                  <a:pt x="980757" y="216831"/>
                  <a:pt x="1004189" y="226674"/>
                </a:cubicBezTo>
                <a:cubicBezTo>
                  <a:pt x="1010539" y="229277"/>
                  <a:pt x="1012825" y="232198"/>
                  <a:pt x="1012190" y="238866"/>
                </a:cubicBezTo>
                <a:cubicBezTo>
                  <a:pt x="1011555" y="246006"/>
                  <a:pt x="1011555" y="253188"/>
                  <a:pt x="1012190" y="260329"/>
                </a:cubicBezTo>
                <a:cubicBezTo>
                  <a:pt x="1013122" y="265200"/>
                  <a:pt x="1009945" y="269910"/>
                  <a:pt x="1005078" y="270869"/>
                </a:cubicBezTo>
                <a:cubicBezTo>
                  <a:pt x="962271" y="286456"/>
                  <a:pt x="921233" y="306527"/>
                  <a:pt x="882650" y="330750"/>
                </a:cubicBezTo>
                <a:cubicBezTo>
                  <a:pt x="815696" y="372492"/>
                  <a:pt x="757927" y="427410"/>
                  <a:pt x="712851" y="492167"/>
                </a:cubicBezTo>
                <a:cubicBezTo>
                  <a:pt x="710494" y="496091"/>
                  <a:pt x="706110" y="498332"/>
                  <a:pt x="701548" y="497945"/>
                </a:cubicBezTo>
                <a:cubicBezTo>
                  <a:pt x="686244" y="497565"/>
                  <a:pt x="670687" y="497819"/>
                  <a:pt x="653606" y="497819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1785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2">
    <p:bg>
      <p:bgPr>
        <a:solidFill>
          <a:srgbClr val="23CE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69"/>
          <a:stretch/>
        </p:blipFill>
        <p:spPr>
          <a:xfrm flipH="1">
            <a:off x="-320040" y="0"/>
            <a:ext cx="54787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836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28CFF9"/>
          </a:solidFill>
        </p:grpSpPr>
        <p:sp>
          <p:nvSpPr>
            <p:cNvPr id="12" name="Rectangle 11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66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12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2683934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5D4E77AD-4E3B-4C4C-B2E4-D1513A99EF68}"/>
              </a:ext>
            </a:extLst>
          </p:cNvPr>
          <p:cNvSpPr/>
          <p:nvPr/>
        </p:nvSpPr>
        <p:spPr>
          <a:xfrm>
            <a:off x="3892133" y="1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  <p:sp>
        <p:nvSpPr>
          <p:cNvPr id="2" name="Rectangle 1"/>
          <p:cNvSpPr/>
          <p:nvPr/>
        </p:nvSpPr>
        <p:spPr>
          <a:xfrm>
            <a:off x="2" y="1562471"/>
            <a:ext cx="8120063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1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E41BDF1-F45D-40CA-8885-41DE66708884}"/>
              </a:ext>
            </a:extLst>
          </p:cNvPr>
          <p:cNvSpPr/>
          <p:nvPr userDrawn="1"/>
        </p:nvSpPr>
        <p:spPr>
          <a:xfrm>
            <a:off x="0" y="0"/>
            <a:ext cx="12192609" cy="685800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8E114-BD59-4469-8FA3-A3964C066445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E9E77E-ABF4-4E4E-B9DA-39904F30AA71}"/>
              </a:ext>
            </a:extLst>
          </p:cNvPr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09ED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D5A28662-0D54-4FB2-90D3-1738010EE927}"/>
              </a:ext>
            </a:extLst>
          </p:cNvPr>
          <p:cNvSpPr/>
          <p:nvPr userDrawn="1"/>
        </p:nvSpPr>
        <p:spPr>
          <a:xfrm>
            <a:off x="3892131" y="0"/>
            <a:ext cx="6522287" cy="3665940"/>
          </a:xfrm>
          <a:custGeom>
            <a:avLst/>
            <a:gdLst>
              <a:gd name="connsiteX0" fmla="*/ 0 w 1009650"/>
              <a:gd name="connsiteY0" fmla="*/ 288861 h 495300"/>
              <a:gd name="connsiteX1" fmla="*/ 0 w 1009650"/>
              <a:gd name="connsiteY1" fmla="*/ 211963 h 495300"/>
              <a:gd name="connsiteX2" fmla="*/ 592836 w 1009650"/>
              <a:gd name="connsiteY2" fmla="*/ 211963 h 495300"/>
              <a:gd name="connsiteX3" fmla="*/ 466471 w 1009650"/>
              <a:gd name="connsiteY3" fmla="*/ 381 h 495300"/>
              <a:gd name="connsiteX4" fmla="*/ 520319 w 1009650"/>
              <a:gd name="connsiteY4" fmla="*/ 381 h 495300"/>
              <a:gd name="connsiteX5" fmla="*/ 525399 w 1009650"/>
              <a:gd name="connsiteY5" fmla="*/ 4191 h 495300"/>
              <a:gd name="connsiteX6" fmla="*/ 633857 w 1009650"/>
              <a:gd name="connsiteY6" fmla="*/ 121158 h 495300"/>
              <a:gd name="connsiteX7" fmla="*/ 774954 w 1009650"/>
              <a:gd name="connsiteY7" fmla="*/ 209550 h 495300"/>
              <a:gd name="connsiteX8" fmla="*/ 652209 w 1009650"/>
              <a:gd name="connsiteY8" fmla="*/ 0 h 495300"/>
              <a:gd name="connsiteX9" fmla="*/ 704723 w 1009650"/>
              <a:gd name="connsiteY9" fmla="*/ 0 h 495300"/>
              <a:gd name="connsiteX10" fmla="*/ 710755 w 1009650"/>
              <a:gd name="connsiteY10" fmla="*/ 4763 h 495300"/>
              <a:gd name="connsiteX11" fmla="*/ 840169 w 1009650"/>
              <a:gd name="connsiteY11" fmla="*/ 138620 h 495300"/>
              <a:gd name="connsiteX12" fmla="*/ 998029 w 1009650"/>
              <a:gd name="connsiteY12" fmla="*/ 225171 h 495300"/>
              <a:gd name="connsiteX13" fmla="*/ 1002347 w 1009650"/>
              <a:gd name="connsiteY13" fmla="*/ 226695 h 495300"/>
              <a:gd name="connsiteX14" fmla="*/ 1011525 w 1009650"/>
              <a:gd name="connsiteY14" fmla="*/ 238098 h 495300"/>
              <a:gd name="connsiteX15" fmla="*/ 1011301 w 1009650"/>
              <a:gd name="connsiteY15" fmla="*/ 239395 h 495300"/>
              <a:gd name="connsiteX16" fmla="*/ 1011301 w 1009650"/>
              <a:gd name="connsiteY16" fmla="*/ 259270 h 495300"/>
              <a:gd name="connsiteX17" fmla="*/ 1002919 w 1009650"/>
              <a:gd name="connsiteY17" fmla="*/ 271272 h 495300"/>
              <a:gd name="connsiteX18" fmla="*/ 855472 w 1009650"/>
              <a:gd name="connsiteY18" fmla="*/ 348488 h 495300"/>
              <a:gd name="connsiteX19" fmla="*/ 715772 w 1009650"/>
              <a:gd name="connsiteY19" fmla="*/ 487553 h 495300"/>
              <a:gd name="connsiteX20" fmla="*/ 695452 w 1009650"/>
              <a:gd name="connsiteY20" fmla="*/ 498285 h 495300"/>
              <a:gd name="connsiteX21" fmla="*/ 652463 w 1009650"/>
              <a:gd name="connsiteY21" fmla="*/ 498285 h 495300"/>
              <a:gd name="connsiteX22" fmla="*/ 775526 w 1009650"/>
              <a:gd name="connsiteY22" fmla="*/ 290385 h 495300"/>
              <a:gd name="connsiteX23" fmla="*/ 774129 w 1009650"/>
              <a:gd name="connsiteY23" fmla="*/ 288798 h 495300"/>
              <a:gd name="connsiteX24" fmla="*/ 710057 w 1009650"/>
              <a:gd name="connsiteY24" fmla="*/ 324041 h 495300"/>
              <a:gd name="connsiteX25" fmla="*/ 575754 w 1009650"/>
              <a:gd name="connsiteY25" fmla="*/ 432308 h 495300"/>
              <a:gd name="connsiteX26" fmla="*/ 526097 w 1009650"/>
              <a:gd name="connsiteY26" fmla="*/ 493522 h 495300"/>
              <a:gd name="connsiteX27" fmla="*/ 520636 w 1009650"/>
              <a:gd name="connsiteY27" fmla="*/ 497967 h 495300"/>
              <a:gd name="connsiteX28" fmla="*/ 466789 w 1009650"/>
              <a:gd name="connsiteY28" fmla="*/ 497967 h 495300"/>
              <a:gd name="connsiteX29" fmla="*/ 592646 w 1009650"/>
              <a:gd name="connsiteY29" fmla="*/ 288036 h 495300"/>
              <a:gd name="connsiteX30" fmla="*/ 0 w 1009650"/>
              <a:gd name="connsiteY30" fmla="*/ 288861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009650" h="495300">
                <a:moveTo>
                  <a:pt x="0" y="288861"/>
                </a:moveTo>
                <a:lnTo>
                  <a:pt x="0" y="211963"/>
                </a:lnTo>
                <a:lnTo>
                  <a:pt x="592836" y="211963"/>
                </a:lnTo>
                <a:cubicBezTo>
                  <a:pt x="536766" y="148908"/>
                  <a:pt x="493332" y="80391"/>
                  <a:pt x="466471" y="381"/>
                </a:cubicBezTo>
                <a:cubicBezTo>
                  <a:pt x="485521" y="381"/>
                  <a:pt x="502793" y="381"/>
                  <a:pt x="520319" y="381"/>
                </a:cubicBezTo>
                <a:cubicBezTo>
                  <a:pt x="522034" y="381"/>
                  <a:pt x="524192" y="2540"/>
                  <a:pt x="525399" y="4191"/>
                </a:cubicBezTo>
                <a:cubicBezTo>
                  <a:pt x="555906" y="48059"/>
                  <a:pt x="592414" y="87431"/>
                  <a:pt x="633857" y="121158"/>
                </a:cubicBezTo>
                <a:cubicBezTo>
                  <a:pt x="677043" y="156358"/>
                  <a:pt x="724439" y="186050"/>
                  <a:pt x="774954" y="209550"/>
                </a:cubicBezTo>
                <a:cubicBezTo>
                  <a:pt x="722566" y="146749"/>
                  <a:pt x="678371" y="79312"/>
                  <a:pt x="652209" y="0"/>
                </a:cubicBezTo>
                <a:cubicBezTo>
                  <a:pt x="670560" y="0"/>
                  <a:pt x="687641" y="0"/>
                  <a:pt x="704723" y="0"/>
                </a:cubicBezTo>
                <a:cubicBezTo>
                  <a:pt x="706819" y="0"/>
                  <a:pt x="709295" y="2730"/>
                  <a:pt x="710755" y="4763"/>
                </a:cubicBezTo>
                <a:cubicBezTo>
                  <a:pt x="746626" y="55876"/>
                  <a:pt x="790295" y="101045"/>
                  <a:pt x="840169" y="138620"/>
                </a:cubicBezTo>
                <a:cubicBezTo>
                  <a:pt x="888524" y="174646"/>
                  <a:pt x="941653" y="203775"/>
                  <a:pt x="998029" y="225171"/>
                </a:cubicBezTo>
                <a:cubicBezTo>
                  <a:pt x="999437" y="225763"/>
                  <a:pt x="1000879" y="226272"/>
                  <a:pt x="1002347" y="226695"/>
                </a:cubicBezTo>
                <a:cubicBezTo>
                  <a:pt x="1008031" y="227309"/>
                  <a:pt x="1012140" y="232415"/>
                  <a:pt x="1011525" y="238098"/>
                </a:cubicBezTo>
                <a:cubicBezTo>
                  <a:pt x="1011478" y="238534"/>
                  <a:pt x="1011403" y="238968"/>
                  <a:pt x="1011301" y="239395"/>
                </a:cubicBezTo>
                <a:cubicBezTo>
                  <a:pt x="1010634" y="246003"/>
                  <a:pt x="1010634" y="252662"/>
                  <a:pt x="1011301" y="259270"/>
                </a:cubicBezTo>
                <a:cubicBezTo>
                  <a:pt x="1011936" y="266065"/>
                  <a:pt x="1009205" y="268986"/>
                  <a:pt x="1002919" y="271272"/>
                </a:cubicBezTo>
                <a:cubicBezTo>
                  <a:pt x="950643" y="290538"/>
                  <a:pt x="901081" y="316492"/>
                  <a:pt x="855472" y="348488"/>
                </a:cubicBezTo>
                <a:cubicBezTo>
                  <a:pt x="801180" y="386375"/>
                  <a:pt x="753906" y="433434"/>
                  <a:pt x="715772" y="487553"/>
                </a:cubicBezTo>
                <a:cubicBezTo>
                  <a:pt x="711788" y="494907"/>
                  <a:pt x="703771" y="499140"/>
                  <a:pt x="695452" y="498285"/>
                </a:cubicBezTo>
                <a:cubicBezTo>
                  <a:pt x="681482" y="497332"/>
                  <a:pt x="667448" y="498285"/>
                  <a:pt x="652463" y="498285"/>
                </a:cubicBezTo>
                <a:cubicBezTo>
                  <a:pt x="679005" y="419608"/>
                  <a:pt x="721868" y="351854"/>
                  <a:pt x="775526" y="290385"/>
                </a:cubicBezTo>
                <a:lnTo>
                  <a:pt x="774129" y="288798"/>
                </a:lnTo>
                <a:cubicBezTo>
                  <a:pt x="752729" y="300482"/>
                  <a:pt x="731012" y="311658"/>
                  <a:pt x="710057" y="324041"/>
                </a:cubicBezTo>
                <a:cubicBezTo>
                  <a:pt x="660104" y="353177"/>
                  <a:pt x="614828" y="389676"/>
                  <a:pt x="575754" y="432308"/>
                </a:cubicBezTo>
                <a:cubicBezTo>
                  <a:pt x="558165" y="451739"/>
                  <a:pt x="542671" y="473075"/>
                  <a:pt x="526097" y="493522"/>
                </a:cubicBezTo>
                <a:cubicBezTo>
                  <a:pt x="524637" y="495300"/>
                  <a:pt x="522541" y="497904"/>
                  <a:pt x="520636" y="497967"/>
                </a:cubicBezTo>
                <a:cubicBezTo>
                  <a:pt x="503047" y="497967"/>
                  <a:pt x="485521" y="497967"/>
                  <a:pt x="466789" y="497967"/>
                </a:cubicBezTo>
                <a:cubicBezTo>
                  <a:pt x="493713" y="418783"/>
                  <a:pt x="536639" y="350520"/>
                  <a:pt x="592646" y="288036"/>
                </a:cubicBezTo>
                <a:cubicBezTo>
                  <a:pt x="592391" y="288354"/>
                  <a:pt x="197485" y="288861"/>
                  <a:pt x="0" y="288861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91792-4A09-4000-BAA8-75237EFB4450}"/>
              </a:ext>
            </a:extLst>
          </p:cNvPr>
          <p:cNvSpPr/>
          <p:nvPr userDrawn="1"/>
        </p:nvSpPr>
        <p:spPr>
          <a:xfrm>
            <a:off x="1" y="1562470"/>
            <a:ext cx="8120062" cy="5796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Graphic 31">
            <a:extLst>
              <a:ext uri="{FF2B5EF4-FFF2-40B4-BE49-F238E27FC236}">
                <a16:creationId xmlns:a16="http://schemas.microsoft.com/office/drawing/2014/main" id="{1A3BC4D5-15CB-404F-8E03-770C8DB993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048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402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056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4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22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2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4"/>
            <a:ext cx="5898832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5789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609" y="-1416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 userDrawn="1"/>
        </p:nvSpPr>
        <p:spPr>
          <a:xfrm>
            <a:off x="758190" y="77430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468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8D237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3433680"/>
            <a:ext cx="5737886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846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004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2060" y="-2475"/>
            <a:ext cx="12192609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3297651" y="2366578"/>
            <a:ext cx="7767721" cy="4491421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-1" y="3841786"/>
            <a:ext cx="8212667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-10132" y="4965471"/>
            <a:ext cx="8146316" cy="4320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169540"/>
            <a:ext cx="5627171" cy="2680658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b="1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030515"/>
            <a:ext cx="2361189" cy="132089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 userDrawn="1"/>
        </p:nvSpPr>
        <p:spPr>
          <a:xfrm>
            <a:off x="0" y="5379138"/>
            <a:ext cx="2746241" cy="133200"/>
          </a:xfrm>
          <a:prstGeom prst="rect">
            <a:avLst/>
          </a:prstGeom>
          <a:solidFill>
            <a:srgbClr val="F8D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03017" y="4568506"/>
            <a:ext cx="2424152" cy="1401684"/>
            <a:chOff x="7799133" y="1870745"/>
            <a:chExt cx="1010349" cy="584292"/>
          </a:xfrm>
          <a:solidFill>
            <a:srgbClr val="F8D237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6856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8D237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549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F3622C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7854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3">
    <p:bg>
      <p:bgPr>
        <a:solidFill>
          <a:srgbClr val="E860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33"/>
          <a:stretch/>
        </p:blipFill>
        <p:spPr>
          <a:xfrm flipH="1">
            <a:off x="0" y="0"/>
            <a:ext cx="51206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23412" y="344971"/>
            <a:ext cx="4679121" cy="2858874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40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123411" y="3525004"/>
            <a:ext cx="4679121" cy="709613"/>
          </a:xfrm>
        </p:spPr>
        <p:txBody>
          <a:bodyPr/>
          <a:lstStyle>
            <a:lvl1pPr>
              <a:lnSpc>
                <a:spcPct val="100000"/>
              </a:lnSpc>
              <a:defRPr b="1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3094977" y="246301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57676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7" y="2334828"/>
            <a:ext cx="5627171" cy="1828801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/>
              <a:t>CLICK TO EDIT TITLE</a:t>
            </a:r>
            <a:endParaRPr lang="en-GB" noProof="0"/>
          </a:p>
        </p:txBody>
      </p:sp>
      <p:pic>
        <p:nvPicPr>
          <p:cNvPr id="1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FB11C077-9A8E-2F4A-B187-45707B1D3828}"/>
              </a:ext>
            </a:extLst>
          </p:cNvPr>
          <p:cNvSpPr/>
          <p:nvPr/>
        </p:nvSpPr>
        <p:spPr>
          <a:xfrm>
            <a:off x="-100361" y="2216289"/>
            <a:ext cx="11411496" cy="5526323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chemeClr val="tx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351"/>
          </a:p>
        </p:txBody>
      </p:sp>
    </p:spTree>
    <p:extLst>
      <p:ext uri="{BB962C8B-B14F-4D97-AF65-F5344CB8AC3E}">
        <p14:creationId xmlns:p14="http://schemas.microsoft.com/office/powerpoint/2010/main" val="3188472074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9121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3088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3044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739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02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6238" y="1756433"/>
            <a:ext cx="5627171" cy="268009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9069267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2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8680009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3 Section Divi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53"/>
          <a:stretch/>
        </p:blipFill>
        <p:spPr>
          <a:xfrm>
            <a:off x="-1" y="2138695"/>
            <a:ext cx="11137643" cy="497337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7" y="1083814"/>
            <a:ext cx="5627171" cy="2708193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4073626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327195" y="4606108"/>
            <a:ext cx="2293146" cy="1326143"/>
            <a:chOff x="7799133" y="1870745"/>
            <a:chExt cx="1010349" cy="584292"/>
          </a:xfrm>
          <a:solidFill>
            <a:srgbClr val="FF004C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 userDrawn="1"/>
        </p:nvSpPr>
        <p:spPr>
          <a:xfrm>
            <a:off x="-11069" y="5042941"/>
            <a:ext cx="2506981" cy="126517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0" y="5374222"/>
            <a:ext cx="2506981" cy="126000"/>
          </a:xfrm>
          <a:prstGeom prst="rect">
            <a:avLst/>
          </a:prstGeom>
          <a:solidFill>
            <a:srgbClr val="FF00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67733" y="4707034"/>
            <a:ext cx="4136901" cy="1710617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0558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Montserrat Black" panose="00000A00000000000000" pitchFamily="2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3" y="388189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2" y="4446884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1521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_06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342302"/>
            <a:ext cx="5619141" cy="19058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4000" cap="all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12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3B8D502C-1FF9-3D42-ACFF-5BBCD5236A27}"/>
              </a:ext>
            </a:extLst>
          </p:cNvPr>
          <p:cNvSpPr/>
          <p:nvPr/>
        </p:nvSpPr>
        <p:spPr>
          <a:xfrm>
            <a:off x="0" y="1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</p:spTree>
    <p:extLst>
      <p:ext uri="{BB962C8B-B14F-4D97-AF65-F5344CB8AC3E}">
        <p14:creationId xmlns:p14="http://schemas.microsoft.com/office/powerpoint/2010/main" val="2640080856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76238" y="383649"/>
            <a:ext cx="3694112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spc="60" baseline="0"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</a:t>
            </a:r>
            <a:br>
              <a:rPr lang="en-US" dirty="0"/>
            </a:br>
            <a:r>
              <a:rPr lang="en-US" dirty="0"/>
              <a:t>to sit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95034" y="3432175"/>
            <a:ext cx="5621337" cy="3046413"/>
          </a:xfrm>
        </p:spPr>
        <p:txBody>
          <a:bodyPr/>
          <a:lstStyle>
            <a:lvl1pPr marL="270000" indent="-270000">
              <a:buFont typeface="Arial" panose="020B0604020202020204" pitchFamily="34" charset="0"/>
              <a:buChar char="•"/>
              <a:defRPr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4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marL="18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Text to sit here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  <a:p>
            <a:pPr lvl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-6058" y="3516217"/>
            <a:ext cx="5797612" cy="2396903"/>
            <a:chOff x="1320045" y="4580698"/>
            <a:chExt cx="3312434" cy="1370734"/>
          </a:xfrm>
          <a:solidFill>
            <a:srgbClr val="7E007C"/>
          </a:solidFill>
        </p:grpSpPr>
        <p:sp>
          <p:nvSpPr>
            <p:cNvPr id="16" name="Rectangle 15"/>
            <p:cNvSpPr/>
            <p:nvPr userDrawn="1"/>
          </p:nvSpPr>
          <p:spPr>
            <a:xfrm>
              <a:off x="1320045" y="5031740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320046" y="5373431"/>
              <a:ext cx="1234104" cy="133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1C13B23-0164-1C4E-9E7A-3F1ECA7824F7}"/>
                </a:ext>
              </a:extLst>
            </p:cNvPr>
            <p:cNvGrpSpPr/>
            <p:nvPr userDrawn="1"/>
          </p:nvGrpSpPr>
          <p:grpSpPr>
            <a:xfrm>
              <a:off x="2227580" y="4580698"/>
              <a:ext cx="2404899" cy="1370734"/>
              <a:chOff x="7799133" y="1870745"/>
              <a:chExt cx="1010349" cy="58429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450B4C-241D-A544-BBEF-175E01D6A139}"/>
                  </a:ext>
                </a:extLst>
              </p:cNvPr>
              <p:cNvSpPr/>
              <p:nvPr/>
            </p:nvSpPr>
            <p:spPr>
              <a:xfrm>
                <a:off x="7799260" y="1870745"/>
                <a:ext cx="749300" cy="247650"/>
              </a:xfrm>
              <a:custGeom>
                <a:avLst/>
                <a:gdLst>
                  <a:gd name="connsiteX0" fmla="*/ 749871 w 749300"/>
                  <a:gd name="connsiteY0" fmla="*/ 248186 h 247650"/>
                  <a:gd name="connsiteX1" fmla="*/ 0 w 749300"/>
                  <a:gd name="connsiteY1" fmla="*/ 248186 h 247650"/>
                  <a:gd name="connsiteX2" fmla="*/ 0 w 749300"/>
                  <a:gd name="connsiteY2" fmla="*/ 192497 h 247650"/>
                  <a:gd name="connsiteX3" fmla="*/ 603885 w 749300"/>
                  <a:gd name="connsiteY3" fmla="*/ 192497 h 247650"/>
                  <a:gd name="connsiteX4" fmla="*/ 457200 w 749300"/>
                  <a:gd name="connsiteY4" fmla="*/ 219 h 247650"/>
                  <a:gd name="connsiteX5" fmla="*/ 515239 w 749300"/>
                  <a:gd name="connsiteY5" fmla="*/ 219 h 247650"/>
                  <a:gd name="connsiteX6" fmla="*/ 535495 w 749300"/>
                  <a:gd name="connsiteY6" fmla="*/ 12347 h 247650"/>
                  <a:gd name="connsiteX7" fmla="*/ 600011 w 749300"/>
                  <a:gd name="connsiteY7" fmla="*/ 105057 h 247650"/>
                  <a:gd name="connsiteX8" fmla="*/ 744030 w 749300"/>
                  <a:gd name="connsiteY8" fmla="*/ 242090 h 247650"/>
                  <a:gd name="connsiteX9" fmla="*/ 749236 w 749300"/>
                  <a:gd name="connsiteY9" fmla="*/ 246535 h 247650"/>
                  <a:gd name="connsiteX10" fmla="*/ 749871 w 749300"/>
                  <a:gd name="connsiteY10" fmla="*/ 248186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49300" h="247650">
                    <a:moveTo>
                      <a:pt x="749871" y="248186"/>
                    </a:moveTo>
                    <a:lnTo>
                      <a:pt x="0" y="248186"/>
                    </a:lnTo>
                    <a:lnTo>
                      <a:pt x="0" y="192497"/>
                    </a:lnTo>
                    <a:lnTo>
                      <a:pt x="603885" y="192497"/>
                    </a:lnTo>
                    <a:cubicBezTo>
                      <a:pt x="546036" y="134140"/>
                      <a:pt x="492760" y="74768"/>
                      <a:pt x="457200" y="219"/>
                    </a:cubicBezTo>
                    <a:cubicBezTo>
                      <a:pt x="477583" y="219"/>
                      <a:pt x="496443" y="854"/>
                      <a:pt x="515239" y="219"/>
                    </a:cubicBezTo>
                    <a:cubicBezTo>
                      <a:pt x="524031" y="-1141"/>
                      <a:pt x="532543" y="3956"/>
                      <a:pt x="535495" y="12347"/>
                    </a:cubicBezTo>
                    <a:cubicBezTo>
                      <a:pt x="553057" y="45816"/>
                      <a:pt x="574730" y="76961"/>
                      <a:pt x="600011" y="105057"/>
                    </a:cubicBezTo>
                    <a:cubicBezTo>
                      <a:pt x="643639" y="155126"/>
                      <a:pt x="691855" y="201004"/>
                      <a:pt x="744030" y="242090"/>
                    </a:cubicBezTo>
                    <a:cubicBezTo>
                      <a:pt x="745808" y="243551"/>
                      <a:pt x="747585" y="245011"/>
                      <a:pt x="749236" y="246535"/>
                    </a:cubicBezTo>
                    <a:cubicBezTo>
                      <a:pt x="749554" y="246599"/>
                      <a:pt x="749554" y="247170"/>
                      <a:pt x="749871" y="248186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9C1B07-7BAD-DD4F-97E1-2FD89B2D1C40}"/>
                  </a:ext>
                </a:extLst>
              </p:cNvPr>
              <p:cNvSpPr/>
              <p:nvPr/>
            </p:nvSpPr>
            <p:spPr>
              <a:xfrm>
                <a:off x="7799133" y="2208657"/>
                <a:ext cx="749300" cy="241300"/>
              </a:xfrm>
              <a:custGeom>
                <a:avLst/>
                <a:gdLst>
                  <a:gd name="connsiteX0" fmla="*/ 601091 w 749300"/>
                  <a:gd name="connsiteY0" fmla="*/ 55689 h 241300"/>
                  <a:gd name="connsiteX1" fmla="*/ 0 w 749300"/>
                  <a:gd name="connsiteY1" fmla="*/ 55689 h 241300"/>
                  <a:gd name="connsiteX2" fmla="*/ 0 w 749300"/>
                  <a:gd name="connsiteY2" fmla="*/ 0 h 241300"/>
                  <a:gd name="connsiteX3" fmla="*/ 751269 w 749300"/>
                  <a:gd name="connsiteY3" fmla="*/ 0 h 241300"/>
                  <a:gd name="connsiteX4" fmla="*/ 720598 w 749300"/>
                  <a:gd name="connsiteY4" fmla="*/ 25845 h 241300"/>
                  <a:gd name="connsiteX5" fmla="*/ 586550 w 749300"/>
                  <a:gd name="connsiteY5" fmla="*/ 159893 h 241300"/>
                  <a:gd name="connsiteX6" fmla="*/ 531813 w 749300"/>
                  <a:gd name="connsiteY6" fmla="*/ 241871 h 241300"/>
                  <a:gd name="connsiteX7" fmla="*/ 524701 w 749300"/>
                  <a:gd name="connsiteY7" fmla="*/ 246824 h 241300"/>
                  <a:gd name="connsiteX8" fmla="*/ 461835 w 749300"/>
                  <a:gd name="connsiteY8" fmla="*/ 246824 h 241300"/>
                  <a:gd name="connsiteX9" fmla="*/ 458216 w 749300"/>
                  <a:gd name="connsiteY9" fmla="*/ 246317 h 241300"/>
                  <a:gd name="connsiteX10" fmla="*/ 522478 w 749300"/>
                  <a:gd name="connsiteY10" fmla="*/ 144717 h 241300"/>
                  <a:gd name="connsiteX11" fmla="*/ 601091 w 749300"/>
                  <a:gd name="connsiteY11" fmla="*/ 55689 h 241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9300" h="241300">
                    <a:moveTo>
                      <a:pt x="601091" y="55689"/>
                    </a:moveTo>
                    <a:lnTo>
                      <a:pt x="0" y="55689"/>
                    </a:lnTo>
                    <a:lnTo>
                      <a:pt x="0" y="0"/>
                    </a:lnTo>
                    <a:lnTo>
                      <a:pt x="751269" y="0"/>
                    </a:lnTo>
                    <a:cubicBezTo>
                      <a:pt x="740220" y="9335"/>
                      <a:pt x="730377" y="17526"/>
                      <a:pt x="720598" y="25845"/>
                    </a:cubicBezTo>
                    <a:cubicBezTo>
                      <a:pt x="672008" y="66441"/>
                      <a:pt x="627146" y="111303"/>
                      <a:pt x="586550" y="159893"/>
                    </a:cubicBezTo>
                    <a:cubicBezTo>
                      <a:pt x="565442" y="185196"/>
                      <a:pt x="547093" y="212678"/>
                      <a:pt x="531813" y="241871"/>
                    </a:cubicBezTo>
                    <a:cubicBezTo>
                      <a:pt x="530328" y="244527"/>
                      <a:pt x="527706" y="246353"/>
                      <a:pt x="524701" y="246824"/>
                    </a:cubicBezTo>
                    <a:cubicBezTo>
                      <a:pt x="503746" y="247205"/>
                      <a:pt x="482791" y="246824"/>
                      <a:pt x="461835" y="246824"/>
                    </a:cubicBezTo>
                    <a:cubicBezTo>
                      <a:pt x="460621" y="246721"/>
                      <a:pt x="459412" y="246551"/>
                      <a:pt x="458216" y="246317"/>
                    </a:cubicBezTo>
                    <a:cubicBezTo>
                      <a:pt x="475005" y="209733"/>
                      <a:pt x="496619" y="175563"/>
                      <a:pt x="522478" y="144717"/>
                    </a:cubicBezTo>
                    <a:cubicBezTo>
                      <a:pt x="547751" y="114554"/>
                      <a:pt x="574802" y="85471"/>
                      <a:pt x="601091" y="55689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7BA7C41-EA1C-2F4D-90C7-EC472AB85B8A}"/>
                  </a:ext>
                </a:extLst>
              </p:cNvPr>
              <p:cNvSpPr/>
              <p:nvPr userDrawn="1"/>
            </p:nvSpPr>
            <p:spPr>
              <a:xfrm>
                <a:off x="8428482" y="1870837"/>
                <a:ext cx="381000" cy="584200"/>
              </a:xfrm>
              <a:custGeom>
                <a:avLst/>
                <a:gdLst>
                  <a:gd name="connsiteX0" fmla="*/ 275717 w 381000"/>
                  <a:gd name="connsiteY0" fmla="*/ 292862 h 584200"/>
                  <a:gd name="connsiteX1" fmla="*/ 0 w 381000"/>
                  <a:gd name="connsiteY1" fmla="*/ 762 h 584200"/>
                  <a:gd name="connsiteX2" fmla="*/ 5779 w 381000"/>
                  <a:gd name="connsiteY2" fmla="*/ 0 h 584200"/>
                  <a:gd name="connsiteX3" fmla="*/ 65532 w 381000"/>
                  <a:gd name="connsiteY3" fmla="*/ 0 h 584200"/>
                  <a:gd name="connsiteX4" fmla="*/ 73089 w 381000"/>
                  <a:gd name="connsiteY4" fmla="*/ 4191 h 584200"/>
                  <a:gd name="connsiteX5" fmla="*/ 202629 w 381000"/>
                  <a:gd name="connsiteY5" fmla="*/ 164973 h 584200"/>
                  <a:gd name="connsiteX6" fmla="*/ 377889 w 381000"/>
                  <a:gd name="connsiteY6" fmla="*/ 290449 h 584200"/>
                  <a:gd name="connsiteX7" fmla="*/ 381318 w 381000"/>
                  <a:gd name="connsiteY7" fmla="*/ 292481 h 584200"/>
                  <a:gd name="connsiteX8" fmla="*/ 340043 w 381000"/>
                  <a:gd name="connsiteY8" fmla="*/ 317881 h 584200"/>
                  <a:gd name="connsiteX9" fmla="*/ 126238 w 381000"/>
                  <a:gd name="connsiteY9" fmla="*/ 500698 h 584200"/>
                  <a:gd name="connsiteX10" fmla="*/ 74358 w 381000"/>
                  <a:gd name="connsiteY10" fmla="*/ 579120 h 584200"/>
                  <a:gd name="connsiteX11" fmla="*/ 65024 w 381000"/>
                  <a:gd name="connsiteY11" fmla="*/ 584708 h 584200"/>
                  <a:gd name="connsiteX12" fmla="*/ 0 w 381000"/>
                  <a:gd name="connsiteY12" fmla="*/ 584708 h 584200"/>
                  <a:gd name="connsiteX13" fmla="*/ 275717 w 381000"/>
                  <a:gd name="connsiteY13" fmla="*/ 292862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81000" h="584200">
                    <a:moveTo>
                      <a:pt x="275717" y="292862"/>
                    </a:moveTo>
                    <a:cubicBezTo>
                      <a:pt x="157290" y="220155"/>
                      <a:pt x="68517" y="120840"/>
                      <a:pt x="0" y="762"/>
                    </a:cubicBezTo>
                    <a:cubicBezTo>
                      <a:pt x="1912" y="408"/>
                      <a:pt x="3840" y="154"/>
                      <a:pt x="5779" y="0"/>
                    </a:cubicBezTo>
                    <a:cubicBezTo>
                      <a:pt x="25654" y="0"/>
                      <a:pt x="45593" y="0"/>
                      <a:pt x="65532" y="0"/>
                    </a:cubicBezTo>
                    <a:cubicBezTo>
                      <a:pt x="68552" y="194"/>
                      <a:pt x="71325" y="1732"/>
                      <a:pt x="73089" y="4191"/>
                    </a:cubicBezTo>
                    <a:cubicBezTo>
                      <a:pt x="105855" y="66230"/>
                      <a:pt x="150940" y="118491"/>
                      <a:pt x="202629" y="164973"/>
                    </a:cubicBezTo>
                    <a:cubicBezTo>
                      <a:pt x="256618" y="212664"/>
                      <a:pt x="315344" y="254708"/>
                      <a:pt x="377889" y="290449"/>
                    </a:cubicBezTo>
                    <a:lnTo>
                      <a:pt x="381318" y="292481"/>
                    </a:lnTo>
                    <a:cubicBezTo>
                      <a:pt x="367221" y="301180"/>
                      <a:pt x="353568" y="309372"/>
                      <a:pt x="340043" y="317881"/>
                    </a:cubicBezTo>
                    <a:cubicBezTo>
                      <a:pt x="260224" y="368681"/>
                      <a:pt x="186246" y="426593"/>
                      <a:pt x="126238" y="500698"/>
                    </a:cubicBezTo>
                    <a:cubicBezTo>
                      <a:pt x="106331" y="525012"/>
                      <a:pt x="88949" y="551288"/>
                      <a:pt x="74358" y="579120"/>
                    </a:cubicBezTo>
                    <a:cubicBezTo>
                      <a:pt x="72939" y="582938"/>
                      <a:pt x="69060" y="585261"/>
                      <a:pt x="65024" y="584708"/>
                    </a:cubicBezTo>
                    <a:cubicBezTo>
                      <a:pt x="43879" y="584391"/>
                      <a:pt x="22733" y="584708"/>
                      <a:pt x="0" y="584708"/>
                    </a:cubicBezTo>
                    <a:cubicBezTo>
                      <a:pt x="68517" y="464693"/>
                      <a:pt x="157862" y="365951"/>
                      <a:pt x="275717" y="292862"/>
                    </a:cubicBezTo>
                    <a:close/>
                  </a:path>
                </a:pathLst>
              </a:custGeom>
              <a:grpFill/>
              <a:ln w="63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1143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001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6558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710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2D86F5-179E-D147-BF5E-ABFEDC5ED59C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050"/>
              </a:solidFill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F11DA741-1567-F44E-A776-54AE077255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3063" y="1138011"/>
            <a:ext cx="5521710" cy="5121386"/>
          </a:xfrm>
        </p:spPr>
        <p:txBody>
          <a:bodyPr/>
          <a:lstStyle>
            <a:lvl1pPr marL="0" indent="0">
              <a:lnSpc>
                <a:spcPts val="4600"/>
              </a:lnSpc>
              <a:spcAft>
                <a:spcPts val="1800"/>
              </a:spcAft>
              <a:buNone/>
              <a:defRPr lang="en-US" sz="4200" b="0" i="0" kern="1200" dirty="0" smtClean="0">
                <a:solidFill>
                  <a:schemeClr val="bg1"/>
                </a:solidFill>
                <a:latin typeface="Montserrat Black" panose="00000A00000000000000" pitchFamily="2" charset="0"/>
                <a:ea typeface="+mn-ea"/>
                <a:cs typeface="Montserrat Black" panose="00000A00000000000000" pitchFamily="2" charset="0"/>
              </a:defRPr>
            </a:lvl1pPr>
            <a:lvl2pPr marL="0" marR="0" indent="0" algn="l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65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</a:defRPr>
            </a:lvl2pPr>
            <a:lvl3pPr marL="0" indent="0">
              <a:buNone/>
              <a:defRPr sz="1200">
                <a:solidFill>
                  <a:schemeClr val="bg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067932-0DD7-6B4D-8A3C-BF2CA5D1ABF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4129396"/>
            <a:ext cx="3343877" cy="2728604"/>
          </a:xfrm>
          <a:prstGeom prst="rect">
            <a:avLst/>
          </a:prstGeom>
        </p:spPr>
      </p:pic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9738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0598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7021" y="377825"/>
            <a:ext cx="948311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167297" y="292107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747515" y="292107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257866" y="292107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167298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747516" y="123348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257867" y="124056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744940" y="293606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744941" y="125555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167874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4572"/>
            <a:ext cx="94916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613793" y="124666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59712" y="124666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505631" y="124666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1179" y="1240838"/>
            <a:ext cx="5612745" cy="52377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186487" y="1239312"/>
            <a:ext cx="5621337" cy="5239275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263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82061" y="1239312"/>
            <a:ext cx="5621863" cy="523927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99184" y="1246662"/>
            <a:ext cx="5608641" cy="52319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587" y="383649"/>
            <a:ext cx="11425238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Montserrat Black" panose="00000A00000000000000" pitchFamily="2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4637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slideLayout" Target="../slideLayouts/slideLayout126.xml"/><Relationship Id="rId18" Type="http://schemas.openxmlformats.org/officeDocument/2006/relationships/slideLayout" Target="../slideLayouts/slideLayout131.xml"/><Relationship Id="rId26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16.xml"/><Relationship Id="rId21" Type="http://schemas.openxmlformats.org/officeDocument/2006/relationships/slideLayout" Target="../slideLayouts/slideLayout134.xml"/><Relationship Id="rId34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17" Type="http://schemas.openxmlformats.org/officeDocument/2006/relationships/slideLayout" Target="../slideLayouts/slideLayout130.xml"/><Relationship Id="rId25" Type="http://schemas.openxmlformats.org/officeDocument/2006/relationships/slideLayout" Target="../slideLayouts/slideLayout138.xml"/><Relationship Id="rId33" Type="http://schemas.openxmlformats.org/officeDocument/2006/relationships/slideLayout" Target="../slideLayouts/slideLayout146.xml"/><Relationship Id="rId2" Type="http://schemas.openxmlformats.org/officeDocument/2006/relationships/slideLayout" Target="../slideLayouts/slideLayout115.xml"/><Relationship Id="rId16" Type="http://schemas.openxmlformats.org/officeDocument/2006/relationships/slideLayout" Target="../slideLayouts/slideLayout129.xml"/><Relationship Id="rId20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24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36.xml"/><Relationship Id="rId28" Type="http://schemas.openxmlformats.org/officeDocument/2006/relationships/slideLayout" Target="../slideLayouts/slideLayout141.xml"/><Relationship Id="rId36" Type="http://schemas.openxmlformats.org/officeDocument/2006/relationships/image" Target="../media/image1.png"/><Relationship Id="rId10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32.xml"/><Relationship Id="rId31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Relationship Id="rId14" Type="http://schemas.openxmlformats.org/officeDocument/2006/relationships/slideLayout" Target="../slideLayouts/slideLayout127.xml"/><Relationship Id="rId22" Type="http://schemas.openxmlformats.org/officeDocument/2006/relationships/slideLayout" Target="../slideLayouts/slideLayout135.xml"/><Relationship Id="rId27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43.xml"/><Relationship Id="rId35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60.xml"/><Relationship Id="rId18" Type="http://schemas.openxmlformats.org/officeDocument/2006/relationships/slideLayout" Target="../slideLayouts/slideLayout165.xml"/><Relationship Id="rId26" Type="http://schemas.openxmlformats.org/officeDocument/2006/relationships/slideLayout" Target="../slideLayouts/slideLayout173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150.xml"/><Relationship Id="rId21" Type="http://schemas.openxmlformats.org/officeDocument/2006/relationships/slideLayout" Target="../slideLayouts/slideLayout168.xml"/><Relationship Id="rId34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17" Type="http://schemas.openxmlformats.org/officeDocument/2006/relationships/slideLayout" Target="../slideLayouts/slideLayout164.xml"/><Relationship Id="rId25" Type="http://schemas.openxmlformats.org/officeDocument/2006/relationships/slideLayout" Target="../slideLayouts/slideLayout172.xml"/><Relationship Id="rId33" Type="http://schemas.openxmlformats.org/officeDocument/2006/relationships/slideLayout" Target="../slideLayouts/slideLayout180.xml"/><Relationship Id="rId38" Type="http://schemas.openxmlformats.org/officeDocument/2006/relationships/theme" Target="../theme/theme3.xml"/><Relationship Id="rId2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63.xml"/><Relationship Id="rId20" Type="http://schemas.openxmlformats.org/officeDocument/2006/relationships/slideLayout" Target="../slideLayouts/slideLayout167.xml"/><Relationship Id="rId29" Type="http://schemas.openxmlformats.org/officeDocument/2006/relationships/slideLayout" Target="../slideLayouts/slideLayout176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24" Type="http://schemas.openxmlformats.org/officeDocument/2006/relationships/slideLayout" Target="../slideLayouts/slideLayout171.xml"/><Relationship Id="rId32" Type="http://schemas.openxmlformats.org/officeDocument/2006/relationships/slideLayout" Target="../slideLayouts/slideLayout179.xml"/><Relationship Id="rId37" Type="http://schemas.openxmlformats.org/officeDocument/2006/relationships/slideLayout" Target="../slideLayouts/slideLayout184.xml"/><Relationship Id="rId5" Type="http://schemas.openxmlformats.org/officeDocument/2006/relationships/slideLayout" Target="../slideLayouts/slideLayout152.xml"/><Relationship Id="rId15" Type="http://schemas.openxmlformats.org/officeDocument/2006/relationships/slideLayout" Target="../slideLayouts/slideLayout162.xml"/><Relationship Id="rId23" Type="http://schemas.openxmlformats.org/officeDocument/2006/relationships/slideLayout" Target="../slideLayouts/slideLayout170.xml"/><Relationship Id="rId28" Type="http://schemas.openxmlformats.org/officeDocument/2006/relationships/slideLayout" Target="../slideLayouts/slideLayout175.xml"/><Relationship Id="rId36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57.xml"/><Relationship Id="rId19" Type="http://schemas.openxmlformats.org/officeDocument/2006/relationships/slideLayout" Target="../slideLayouts/slideLayout166.xml"/><Relationship Id="rId31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61.xml"/><Relationship Id="rId22" Type="http://schemas.openxmlformats.org/officeDocument/2006/relationships/slideLayout" Target="../slideLayouts/slideLayout169.xml"/><Relationship Id="rId27" Type="http://schemas.openxmlformats.org/officeDocument/2006/relationships/slideLayout" Target="../slideLayouts/slideLayout174.xml"/><Relationship Id="rId30" Type="http://schemas.openxmlformats.org/officeDocument/2006/relationships/slideLayout" Target="../slideLayouts/slideLayout177.xml"/><Relationship Id="rId35" Type="http://schemas.openxmlformats.org/officeDocument/2006/relationships/slideLayout" Target="../slideLayouts/slideLayout18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2.xml"/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205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91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image" Target="../media/image11.svg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221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311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  <p:sldLayoutId id="2147483894" r:id="rId21"/>
    <p:sldLayoutId id="2147483895" r:id="rId22"/>
    <p:sldLayoutId id="2147483896" r:id="rId23"/>
    <p:sldLayoutId id="2147483897" r:id="rId24"/>
    <p:sldLayoutId id="2147483898" r:id="rId25"/>
    <p:sldLayoutId id="2147483899" r:id="rId26"/>
    <p:sldLayoutId id="2147483900" r:id="rId27"/>
    <p:sldLayoutId id="2147483901" r:id="rId28"/>
    <p:sldLayoutId id="2147483902" r:id="rId29"/>
    <p:sldLayoutId id="2147483903" r:id="rId30"/>
    <p:sldLayoutId id="2147483904" r:id="rId31"/>
    <p:sldLayoutId id="2147483905" r:id="rId32"/>
    <p:sldLayoutId id="2147483906" r:id="rId33"/>
    <p:sldLayoutId id="2147483910" r:id="rId34"/>
    <p:sldLayoutId id="2147483911" r:id="rId35"/>
    <p:sldLayoutId id="2147483798" r:id="rId36"/>
    <p:sldLayoutId id="2147483815" r:id="rId37"/>
    <p:sldLayoutId id="2147483846" r:id="rId38"/>
    <p:sldLayoutId id="2147483847" r:id="rId39"/>
    <p:sldLayoutId id="2147483848" r:id="rId40"/>
    <p:sldLayoutId id="2147483850" r:id="rId41"/>
    <p:sldLayoutId id="2147483806" r:id="rId42"/>
    <p:sldLayoutId id="2147483709" r:id="rId43"/>
    <p:sldLayoutId id="2147483816" r:id="rId44"/>
    <p:sldLayoutId id="2147483817" r:id="rId45"/>
    <p:sldLayoutId id="2147483818" r:id="rId46"/>
    <p:sldLayoutId id="2147483747" r:id="rId47"/>
    <p:sldLayoutId id="2147483779" r:id="rId48"/>
    <p:sldLayoutId id="2147483789" r:id="rId49"/>
    <p:sldLayoutId id="2147483788" r:id="rId50"/>
    <p:sldLayoutId id="2147483778" r:id="rId51"/>
    <p:sldLayoutId id="2147483696" r:id="rId52"/>
    <p:sldLayoutId id="2147483790" r:id="rId53"/>
    <p:sldLayoutId id="2147483791" r:id="rId54"/>
    <p:sldLayoutId id="2147483802" r:id="rId55"/>
    <p:sldLayoutId id="2147483804" r:id="rId56"/>
    <p:sldLayoutId id="2147483792" r:id="rId57"/>
    <p:sldLayoutId id="2147483801" r:id="rId58"/>
    <p:sldLayoutId id="2147483803" r:id="rId59"/>
    <p:sldLayoutId id="2147483808" r:id="rId60"/>
    <p:sldLayoutId id="2147483820" r:id="rId61"/>
    <p:sldLayoutId id="2147483821" r:id="rId62"/>
    <p:sldLayoutId id="2147483822" r:id="rId63"/>
    <p:sldLayoutId id="2147483823" r:id="rId64"/>
    <p:sldLayoutId id="2147483824" r:id="rId65"/>
    <p:sldLayoutId id="2147483827" r:id="rId66"/>
    <p:sldLayoutId id="2147483854" r:id="rId67"/>
    <p:sldLayoutId id="2147483828" r:id="rId68"/>
    <p:sldLayoutId id="2147483858" r:id="rId69"/>
    <p:sldLayoutId id="2147483859" r:id="rId70"/>
    <p:sldLayoutId id="2147483860" r:id="rId71"/>
    <p:sldLayoutId id="2147483857" r:id="rId72"/>
    <p:sldLayoutId id="2147483830" r:id="rId73"/>
    <p:sldLayoutId id="2147483831" r:id="rId74"/>
    <p:sldLayoutId id="2147483832" r:id="rId75"/>
    <p:sldLayoutId id="2147483833" r:id="rId76"/>
    <p:sldLayoutId id="2147483834" r:id="rId77"/>
    <p:sldLayoutId id="2147483836" r:id="rId78"/>
    <p:sldLayoutId id="2147483855" r:id="rId79"/>
    <p:sldLayoutId id="2147483862" r:id="rId80"/>
    <p:sldLayoutId id="2147483863" r:id="rId81"/>
    <p:sldLayoutId id="2147483864" r:id="rId82"/>
    <p:sldLayoutId id="2147483865" r:id="rId83"/>
    <p:sldLayoutId id="2147483838" r:id="rId84"/>
    <p:sldLayoutId id="2147483839" r:id="rId85"/>
    <p:sldLayoutId id="2147483840" r:id="rId86"/>
    <p:sldLayoutId id="2147483842" r:id="rId87"/>
    <p:sldLayoutId id="2147483843" r:id="rId88"/>
    <p:sldLayoutId id="2147483844" r:id="rId89"/>
    <p:sldLayoutId id="2147483845" r:id="rId90"/>
    <p:sldLayoutId id="2147483866" r:id="rId91"/>
    <p:sldLayoutId id="2147483867" r:id="rId92"/>
    <p:sldLayoutId id="2147483868" r:id="rId93"/>
    <p:sldLayoutId id="2147483869" r:id="rId94"/>
    <p:sldLayoutId id="2147483734" r:id="rId95"/>
    <p:sldLayoutId id="2147483796" r:id="rId96"/>
    <p:sldLayoutId id="2147483719" r:id="rId97"/>
    <p:sldLayoutId id="2147483787" r:id="rId98"/>
    <p:sldLayoutId id="2147483784" r:id="rId99"/>
    <p:sldLayoutId id="2147483810" r:id="rId100"/>
    <p:sldLayoutId id="2147483851" r:id="rId101"/>
    <p:sldLayoutId id="2147483852" r:id="rId102"/>
    <p:sldLayoutId id="2147483853" r:id="rId103"/>
    <p:sldLayoutId id="2147483724" r:id="rId104"/>
    <p:sldLayoutId id="2147483797" r:id="rId105"/>
    <p:sldLayoutId id="2147483819" r:id="rId106"/>
    <p:sldLayoutId id="2147483814" r:id="rId107"/>
    <p:sldLayoutId id="2147483811" r:id="rId108"/>
    <p:sldLayoutId id="2147483812" r:id="rId109"/>
    <p:sldLayoutId id="2147483813" r:id="rId110"/>
    <p:sldLayoutId id="2147483871" r:id="rId111"/>
    <p:sldLayoutId id="2147484029" r:id="rId112"/>
    <p:sldLayoutId id="2147484030" r:id="rId113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15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5" pos="851">
          <p15:clr>
            <a:srgbClr val="F26B43"/>
          </p15:clr>
        </p15:guide>
        <p15:guide id="8" pos="1955">
          <p15:clr>
            <a:srgbClr val="F26B43"/>
          </p15:clr>
        </p15:guide>
        <p15:guide id="14" pos="3783">
          <p15:clr>
            <a:srgbClr val="F26B43"/>
          </p15:clr>
        </p15:guide>
        <p15:guide id="17" pos="4507">
          <p15:clr>
            <a:srgbClr val="F26B43"/>
          </p15:clr>
        </p15:guide>
        <p15:guide id="20" pos="5611">
          <p15:clr>
            <a:srgbClr val="F26B43"/>
          </p15:clr>
        </p15:guide>
        <p15:guide id="23" pos="6335">
          <p15:clr>
            <a:srgbClr val="F26B43"/>
          </p15:clr>
        </p15:guide>
        <p15:guide id="26" pos="7439">
          <p15:clr>
            <a:srgbClr val="F26B43"/>
          </p15:clr>
        </p15:guide>
        <p15:guide id="29" orient="horz" pos="238" userDrawn="1">
          <p15:clr>
            <a:srgbClr val="F26B43"/>
          </p15:clr>
        </p15:guide>
        <p15:guide id="30" orient="horz" pos="4081" userDrawn="1">
          <p15:clr>
            <a:srgbClr val="F26B43"/>
          </p15:clr>
        </p15:guide>
        <p15:guide id="31" pos="237" userDrawn="1">
          <p15:clr>
            <a:srgbClr val="F26B43"/>
          </p15:clr>
        </p15:guide>
        <p15:guide id="32" pos="732" userDrawn="1">
          <p15:clr>
            <a:srgbClr val="F26B43"/>
          </p15:clr>
        </p15:guide>
        <p15:guide id="33" pos="850" userDrawn="1">
          <p15:clr>
            <a:srgbClr val="F26B43"/>
          </p15:clr>
        </p15:guide>
        <p15:guide id="34" pos="1345" userDrawn="1">
          <p15:clr>
            <a:srgbClr val="F26B43"/>
          </p15:clr>
        </p15:guide>
        <p15:guide id="35" pos="1460" userDrawn="1">
          <p15:clr>
            <a:srgbClr val="F26B43"/>
          </p15:clr>
        </p15:guide>
        <p15:guide id="36" pos="1954" userDrawn="1">
          <p15:clr>
            <a:srgbClr val="F26B43"/>
          </p15:clr>
        </p15:guide>
        <p15:guide id="37" pos="2069" userDrawn="1">
          <p15:clr>
            <a:srgbClr val="F26B43"/>
          </p15:clr>
        </p15:guide>
        <p15:guide id="38" pos="2564" userDrawn="1">
          <p15:clr>
            <a:srgbClr val="F26B43"/>
          </p15:clr>
        </p15:guide>
        <p15:guide id="39" pos="2683" userDrawn="1">
          <p15:clr>
            <a:srgbClr val="F26B43"/>
          </p15:clr>
        </p15:guide>
        <p15:guide id="40" pos="3173" userDrawn="1">
          <p15:clr>
            <a:srgbClr val="F26B43"/>
          </p15:clr>
        </p15:guide>
        <p15:guide id="41" pos="3288" userDrawn="1">
          <p15:clr>
            <a:srgbClr val="F26B43"/>
          </p15:clr>
        </p15:guide>
        <p15:guide id="42" pos="3782" userDrawn="1">
          <p15:clr>
            <a:srgbClr val="F26B43"/>
          </p15:clr>
        </p15:guide>
        <p15:guide id="43" pos="3897" userDrawn="1">
          <p15:clr>
            <a:srgbClr val="F26B43"/>
          </p15:clr>
        </p15:guide>
        <p15:guide id="44" pos="4392" userDrawn="1">
          <p15:clr>
            <a:srgbClr val="F26B43"/>
          </p15:clr>
        </p15:guide>
        <p15:guide id="45" pos="4506" userDrawn="1">
          <p15:clr>
            <a:srgbClr val="F26B43"/>
          </p15:clr>
        </p15:guide>
        <p15:guide id="46" pos="5001" userDrawn="1">
          <p15:clr>
            <a:srgbClr val="F26B43"/>
          </p15:clr>
        </p15:guide>
        <p15:guide id="47" pos="5115" userDrawn="1">
          <p15:clr>
            <a:srgbClr val="F26B43"/>
          </p15:clr>
        </p15:guide>
        <p15:guide id="48" pos="5610" userDrawn="1">
          <p15:clr>
            <a:srgbClr val="F26B43"/>
          </p15:clr>
        </p15:guide>
        <p15:guide id="49" pos="5725" userDrawn="1">
          <p15:clr>
            <a:srgbClr val="F26B43"/>
          </p15:clr>
        </p15:guide>
        <p15:guide id="50" pos="6220" userDrawn="1">
          <p15:clr>
            <a:srgbClr val="F26B43"/>
          </p15:clr>
        </p15:guide>
        <p15:guide id="51" pos="6334" userDrawn="1">
          <p15:clr>
            <a:srgbClr val="F26B43"/>
          </p15:clr>
        </p15:guide>
        <p15:guide id="52" pos="6829" userDrawn="1">
          <p15:clr>
            <a:srgbClr val="F26B43"/>
          </p15:clr>
        </p15:guide>
        <p15:guide id="53" pos="6943" userDrawn="1">
          <p15:clr>
            <a:srgbClr val="F26B43"/>
          </p15:clr>
        </p15:guide>
        <p15:guide id="54" pos="7438" userDrawn="1">
          <p15:clr>
            <a:srgbClr val="F26B43"/>
          </p15:clr>
        </p15:guide>
        <p15:guide id="55" pos="3840" userDrawn="1">
          <p15:clr>
            <a:srgbClr val="9FCC3B"/>
          </p15:clr>
        </p15:guide>
        <p15:guide id="56" orient="horz" pos="2160" userDrawn="1">
          <p15:clr>
            <a:srgbClr val="9FCC3B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94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  <p:sldLayoutId id="2147483926" r:id="rId14"/>
    <p:sldLayoutId id="2147483927" r:id="rId15"/>
    <p:sldLayoutId id="2147483928" r:id="rId16"/>
    <p:sldLayoutId id="2147483929" r:id="rId17"/>
    <p:sldLayoutId id="2147483930" r:id="rId18"/>
    <p:sldLayoutId id="2147483931" r:id="rId19"/>
    <p:sldLayoutId id="2147483932" r:id="rId20"/>
    <p:sldLayoutId id="2147483933" r:id="rId21"/>
    <p:sldLayoutId id="2147483934" r:id="rId22"/>
    <p:sldLayoutId id="2147483935" r:id="rId23"/>
    <p:sldLayoutId id="2147483936" r:id="rId24"/>
    <p:sldLayoutId id="2147483937" r:id="rId25"/>
    <p:sldLayoutId id="2147483938" r:id="rId26"/>
    <p:sldLayoutId id="2147483939" r:id="rId27"/>
    <p:sldLayoutId id="2147483940" r:id="rId28"/>
    <p:sldLayoutId id="2147483941" r:id="rId29"/>
    <p:sldLayoutId id="2147483942" r:id="rId30"/>
    <p:sldLayoutId id="2147483943" r:id="rId31"/>
    <p:sldLayoutId id="2147483944" r:id="rId32"/>
    <p:sldLayoutId id="2147483945" r:id="rId33"/>
    <p:sldLayoutId id="2147483946" r:id="rId34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6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98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  <p:sldLayoutId id="2147483959" r:id="rId12"/>
    <p:sldLayoutId id="2147483960" r:id="rId13"/>
    <p:sldLayoutId id="2147483961" r:id="rId14"/>
    <p:sldLayoutId id="2147483962" r:id="rId15"/>
    <p:sldLayoutId id="2147483963" r:id="rId16"/>
    <p:sldLayoutId id="2147483964" r:id="rId17"/>
    <p:sldLayoutId id="2147483965" r:id="rId18"/>
    <p:sldLayoutId id="2147483966" r:id="rId19"/>
    <p:sldLayoutId id="2147483967" r:id="rId20"/>
    <p:sldLayoutId id="2147483968" r:id="rId21"/>
    <p:sldLayoutId id="2147483969" r:id="rId22"/>
    <p:sldLayoutId id="2147483970" r:id="rId23"/>
    <p:sldLayoutId id="2147483971" r:id="rId24"/>
    <p:sldLayoutId id="2147483972" r:id="rId25"/>
    <p:sldLayoutId id="2147483973" r:id="rId26"/>
    <p:sldLayoutId id="2147483974" r:id="rId27"/>
    <p:sldLayoutId id="2147483975" r:id="rId28"/>
    <p:sldLayoutId id="2147483976" r:id="rId29"/>
    <p:sldLayoutId id="2147483977" r:id="rId30"/>
    <p:sldLayoutId id="2147483978" r:id="rId31"/>
    <p:sldLayoutId id="2147483979" r:id="rId32"/>
    <p:sldLayoutId id="2147483980" r:id="rId33"/>
    <p:sldLayoutId id="2147483981" r:id="rId34"/>
    <p:sldLayoutId id="2147483982" r:id="rId35"/>
    <p:sldLayoutId id="2147483983" r:id="rId36"/>
    <p:sldLayoutId id="2147483984" r:id="rId37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9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908" y="369218"/>
            <a:ext cx="11436917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22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2" r:id="rId17"/>
    <p:sldLayoutId id="2147484003" r:id="rId18"/>
    <p:sldLayoutId id="2147484004" r:id="rId19"/>
    <p:sldLayoutId id="2147484005" r:id="rId20"/>
    <p:sldLayoutId id="2147484006" r:id="rId21"/>
    <p:sldLayoutId id="2147484007" r:id="rId22"/>
    <p:sldLayoutId id="2147484008" r:id="rId23"/>
    <p:sldLayoutId id="2147484009" r:id="rId24"/>
    <p:sldLayoutId id="2147484010" r:id="rId25"/>
    <p:sldLayoutId id="2147484011" r:id="rId26"/>
    <p:sldLayoutId id="2147484012" r:id="rId27"/>
    <p:sldLayoutId id="2147484013" r:id="rId28"/>
    <p:sldLayoutId id="2147484014" r:id="rId29"/>
    <p:sldLayoutId id="2147484015" r:id="rId30"/>
    <p:sldLayoutId id="2147484016" r:id="rId31"/>
    <p:sldLayoutId id="2147484017" r:id="rId32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34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112" y="369218"/>
            <a:ext cx="10595713" cy="6876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10" y="1175414"/>
            <a:ext cx="11435615" cy="53031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5" y="6584739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31">
            <a:extLst>
              <a:ext uri="{FF2B5EF4-FFF2-40B4-BE49-F238E27FC236}">
                <a16:creationId xmlns:a16="http://schemas.microsoft.com/office/drawing/2014/main" id="{AF93FCE7-DBB4-9F4D-BD6A-3D02A5FEEA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739" y="377825"/>
            <a:ext cx="738525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9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21" r:id="rId3"/>
    <p:sldLayoutId id="2147484022" r:id="rId4"/>
    <p:sldLayoutId id="2147484023" r:id="rId5"/>
    <p:sldLayoutId id="2147484024" r:id="rId6"/>
    <p:sldLayoutId id="2147484025" r:id="rId7"/>
    <p:sldLayoutId id="2147484026" r:id="rId8"/>
    <p:sldLayoutId id="2147484027" r:id="rId9"/>
  </p:sldLayoutIdLst>
  <p:hf hd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000" b="0" i="0" kern="1200" cap="none" baseline="0">
          <a:solidFill>
            <a:schemeClr val="tx1"/>
          </a:solidFill>
          <a:latin typeface="Montserrat Black" panose="00000A00000000000000" pitchFamily="2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15000"/>
        <a:buFontTx/>
        <a:buNone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0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591" indent="-266693" algn="l" defTabSz="914377" rtl="0" eaLnBrk="1" latinLnBrk="0" hangingPunct="1">
        <a:lnSpc>
          <a:spcPct val="100000"/>
        </a:lnSpc>
        <a:spcBef>
          <a:spcPts val="0"/>
        </a:spcBef>
        <a:spcAft>
          <a:spcPts val="651"/>
        </a:spcAft>
        <a:buSzPct val="125000"/>
        <a:buFontTx/>
        <a:buBlip>
          <a:blip r:embed="rId13"/>
        </a:buBlip>
        <a:tabLst/>
        <a:defRPr sz="18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">
          <p15:clr>
            <a:srgbClr val="F26B43"/>
          </p15:clr>
        </p15:guide>
        <p15:guide id="2" orient="horz" pos="4081">
          <p15:clr>
            <a:srgbClr val="F26B43"/>
          </p15:clr>
        </p15:guide>
        <p15:guide id="3" pos="237">
          <p15:clr>
            <a:srgbClr val="F26B43"/>
          </p15:clr>
        </p15:guide>
        <p15:guide id="4" pos="732">
          <p15:clr>
            <a:srgbClr val="F26B43"/>
          </p15:clr>
        </p15:guide>
        <p15:guide id="5" pos="851">
          <p15:clr>
            <a:srgbClr val="F26B43"/>
          </p15:clr>
        </p15:guide>
        <p15:guide id="6" pos="1345">
          <p15:clr>
            <a:srgbClr val="F26B43"/>
          </p15:clr>
        </p15:guide>
        <p15:guide id="7" pos="1460">
          <p15:clr>
            <a:srgbClr val="F26B43"/>
          </p15:clr>
        </p15:guide>
        <p15:guide id="8" pos="1955">
          <p15:clr>
            <a:srgbClr val="F26B43"/>
          </p15:clr>
        </p15:guide>
        <p15:guide id="9" pos="2069">
          <p15:clr>
            <a:srgbClr val="F26B43"/>
          </p15:clr>
        </p15:guide>
        <p15:guide id="10" pos="2564">
          <p15:clr>
            <a:srgbClr val="F26B43"/>
          </p15:clr>
        </p15:guide>
        <p15:guide id="11" pos="2683">
          <p15:clr>
            <a:srgbClr val="F26B43"/>
          </p15:clr>
        </p15:guide>
        <p15:guide id="12" pos="3173">
          <p15:clr>
            <a:srgbClr val="F26B43"/>
          </p15:clr>
        </p15:guide>
        <p15:guide id="13" pos="3288">
          <p15:clr>
            <a:srgbClr val="F26B43"/>
          </p15:clr>
        </p15:guide>
        <p15:guide id="14" pos="3783">
          <p15:clr>
            <a:srgbClr val="F26B43"/>
          </p15:clr>
        </p15:guide>
        <p15:guide id="15" pos="3897">
          <p15:clr>
            <a:srgbClr val="F26B43"/>
          </p15:clr>
        </p15:guide>
        <p15:guide id="16" pos="4392">
          <p15:clr>
            <a:srgbClr val="F26B43"/>
          </p15:clr>
        </p15:guide>
        <p15:guide id="17" pos="4507">
          <p15:clr>
            <a:srgbClr val="F26B43"/>
          </p15:clr>
        </p15:guide>
        <p15:guide id="18" pos="5001">
          <p15:clr>
            <a:srgbClr val="F26B43"/>
          </p15:clr>
        </p15:guide>
        <p15:guide id="19" pos="5115">
          <p15:clr>
            <a:srgbClr val="F26B43"/>
          </p15:clr>
        </p15:guide>
        <p15:guide id="20" pos="5611">
          <p15:clr>
            <a:srgbClr val="F26B43"/>
          </p15:clr>
        </p15:guide>
        <p15:guide id="21" pos="5725">
          <p15:clr>
            <a:srgbClr val="F26B43"/>
          </p15:clr>
        </p15:guide>
        <p15:guide id="22" pos="6220">
          <p15:clr>
            <a:srgbClr val="F26B43"/>
          </p15:clr>
        </p15:guide>
        <p15:guide id="23" pos="6335">
          <p15:clr>
            <a:srgbClr val="F26B43"/>
          </p15:clr>
        </p15:guide>
        <p15:guide id="24" pos="6829">
          <p15:clr>
            <a:srgbClr val="F26B43"/>
          </p15:clr>
        </p15:guide>
        <p15:guide id="25" pos="6943">
          <p15:clr>
            <a:srgbClr val="F26B43"/>
          </p15:clr>
        </p15:guide>
        <p15:guide id="26" pos="7439">
          <p15:clr>
            <a:srgbClr val="F26B43"/>
          </p15:clr>
        </p15:guide>
        <p15:guide id="27" pos="3840">
          <p15:clr>
            <a:srgbClr val="9FCC3B"/>
          </p15:clr>
        </p15:guide>
        <p15:guide id="28" orient="horz" pos="2160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800" dirty="0">
                <a:latin typeface="Montserrat Black"/>
              </a:rPr>
              <a:t>Introduction to GitHub Actions</a:t>
            </a:r>
            <a:endParaRPr lang="en-GB" sz="1600" dirty="0">
              <a:latin typeface="Montserrat Black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29A5584-4E87-3BE1-FDB8-35DAA205F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Module 5 – Deploying to the Cloud</a:t>
            </a:r>
          </a:p>
        </p:txBody>
      </p:sp>
    </p:spTree>
    <p:extLst>
      <p:ext uri="{BB962C8B-B14F-4D97-AF65-F5344CB8AC3E}">
        <p14:creationId xmlns:p14="http://schemas.microsoft.com/office/powerpoint/2010/main" val="3735366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81245D-80EB-8642-2BA8-0BB8A00D5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657D0-60CE-58B2-A531-AE43A92BE9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541422"/>
            <a:ext cx="6770688" cy="592797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From the main page of a GitHub repository, Actions can be enabled via the Actions tab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If actions is not already enabled, the actions tab will provide templates for setting up workflows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Among the provided templates are suggested templates based on the language(s) detected in the repository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Various templates are also available for deploying to various cloud platforms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If you want to start from scratch, a simple Hello World template is also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When you add a workflow, the .github/workflows directory will be created automatically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6A897-B655-08D0-3AC0-DC005E7C78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6568" y="1349985"/>
            <a:ext cx="3611949" cy="2751999"/>
          </a:xfrm>
        </p:spPr>
        <p:txBody>
          <a:bodyPr/>
          <a:lstStyle/>
          <a:p>
            <a:r>
              <a:rPr lang="en-GB" dirty="0"/>
              <a:t>Configuring Actions</a:t>
            </a:r>
          </a:p>
        </p:txBody>
      </p:sp>
    </p:spTree>
    <p:extLst>
      <p:ext uri="{BB962C8B-B14F-4D97-AF65-F5344CB8AC3E}">
        <p14:creationId xmlns:p14="http://schemas.microsoft.com/office/powerpoint/2010/main" val="186353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A01C5-38D0-D580-51DD-5AA17AA68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D70F5-BB3A-511F-7DFC-9C774823DC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577516"/>
            <a:ext cx="6770688" cy="589187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YAML file defining a workflow is stored in the repository, and may be modified as with any other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allows you to modify templates to customise them to your needs, and update the CI as a project evolves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To add functionality to a workflow, a variety of runners and modules are available to give access to specific functionality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Alternately, for simple jobs, you can use a basic ubuntu runner and create a shell script which defines the necessary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55BA4-8546-68F2-7942-122D445AC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Custom Workflows</a:t>
            </a:r>
          </a:p>
        </p:txBody>
      </p:sp>
    </p:spTree>
    <p:extLst>
      <p:ext uri="{BB962C8B-B14F-4D97-AF65-F5344CB8AC3E}">
        <p14:creationId xmlns:p14="http://schemas.microsoft.com/office/powerpoint/2010/main" val="247716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6448A6-3631-6B38-CCF2-0286D8C0EE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Exercise 2: setting up 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3D8AD8-AA82-FD88-61AF-A9DED38B641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413" y="3201192"/>
            <a:ext cx="4679121" cy="1442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Enable Actions on an existing GitHub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Update the workflow to run automated tests for your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9ABF51-8467-FF3A-9982-83C669325F4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925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27CE0-518C-2EB2-2EF2-85568F4C90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22944"/>
            <a:ext cx="6770688" cy="636731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GB" dirty="0">
                <a:latin typeface="Montserrat"/>
              </a:rPr>
              <a:t>Recall that each job within a workflow gets its' own </a:t>
            </a:r>
            <a:r>
              <a:rPr lang="en-GB" b="1" dirty="0">
                <a:latin typeface="Montserrat"/>
              </a:rPr>
              <a:t>runner </a:t>
            </a:r>
            <a:r>
              <a:rPr lang="en-GB" dirty="0">
                <a:latin typeface="Montserrat"/>
              </a:rPr>
              <a:t>– a container which is spun up to execute the steps of that job</a:t>
            </a:r>
            <a:endParaRPr lang="en-US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GitHub provides hosted runners for Windows, MacOS and Ubuntu – these have a range of preinstalled software that can be used during runs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The documentation for Actions has a comprehensive list of the software installed on each of these runners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If you need a very specific build environment, and want to save time configuring the default runners for each build, you can self-host runners</a:t>
            </a:r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Self-hosted runners require more effort to set up than GitHub-hosted, but allow you to use custom container images with the exact build environment you need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200D9-C857-0BAF-07C9-74E3EE48A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Runners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22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D3DD3E-B180-2EC7-78E3-36EDDB3D63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1CDE3-F280-F973-8101-2195482ACD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8141" y="406401"/>
            <a:ext cx="6770688" cy="663236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GB" sz="1700" dirty="0">
                <a:latin typeface="Montserrat"/>
              </a:rPr>
              <a:t>In addition to running shell scripts, GitHub Actions has a range of modules – these are the 'Actions' in 'GitHub Actions' - available for use as part of jobs</a:t>
            </a:r>
            <a:endParaRPr lang="en-US" sz="1700" dirty="0"/>
          </a:p>
          <a:p>
            <a:pPr marL="285750" indent="-285750">
              <a:lnSpc>
                <a:spcPct val="150000"/>
              </a:lnSpc>
              <a:buSzPct val="114999"/>
              <a:buFont typeface="Arial"/>
              <a:buChar char="•"/>
            </a:pPr>
            <a:r>
              <a:rPr lang="en-GB" sz="1700" dirty="0">
                <a:latin typeface="Montserrat"/>
              </a:rPr>
              <a:t>There are a variety of actions available from GitHub, under the actions namespace, and many more third-party actions which offer a range of functionality</a:t>
            </a:r>
            <a:endParaRPr lang="en-GB" sz="1700" dirty="0"/>
          </a:p>
          <a:p>
            <a:pPr marL="285750" indent="-285750">
              <a:lnSpc>
                <a:spcPct val="150000"/>
              </a:lnSpc>
              <a:buSzPct val="114999"/>
              <a:buFont typeface="Arial"/>
              <a:buChar char="•"/>
            </a:pPr>
            <a:r>
              <a:rPr lang="en-GB" sz="1700" dirty="0">
                <a:latin typeface="Montserrat"/>
              </a:rPr>
              <a:t>Actions are invoked via the 'uses' key. The action is referenced as 'namespace/action@version'</a:t>
            </a:r>
            <a:endParaRPr lang="en-GB" sz="1700" dirty="0"/>
          </a:p>
          <a:p>
            <a:pPr marL="285750" indent="-285750">
              <a:lnSpc>
                <a:spcPct val="150000"/>
              </a:lnSpc>
              <a:buSzPct val="114999"/>
              <a:buFont typeface="Arial"/>
              <a:buChar char="•"/>
            </a:pPr>
            <a:r>
              <a:rPr lang="en-GB" sz="1700" dirty="0">
                <a:latin typeface="Montserrat"/>
              </a:rPr>
              <a:t>Many actions require inputs to be given, these are provided via a 'with' mapping following the invocation</a:t>
            </a:r>
            <a:endParaRPr lang="en-GB" sz="1700" dirty="0"/>
          </a:p>
          <a:p>
            <a:pPr marL="285750" indent="-285750">
              <a:lnSpc>
                <a:spcPct val="150000"/>
              </a:lnSpc>
              <a:buSzPct val="114999"/>
              <a:buFont typeface="Arial"/>
              <a:buChar char="•"/>
            </a:pPr>
            <a:r>
              <a:rPr lang="en-GB" sz="1700" dirty="0">
                <a:latin typeface="Montserrat"/>
              </a:rPr>
              <a:t>If needed, it is possible to create and publish your own custom actions by writing a node application with the desired functionality, and an 'action.yml' file which defines usage details</a:t>
            </a:r>
            <a:endParaRPr lang="en-GB" sz="1700" dirty="0"/>
          </a:p>
          <a:p>
            <a:pPr>
              <a:lnSpc>
                <a:spcPct val="150000"/>
              </a:lnSpc>
              <a:buSzPct val="114999"/>
            </a:pPr>
            <a:endParaRPr lang="en-GB" dirty="0"/>
          </a:p>
          <a:p>
            <a:pPr marL="285750" indent="-285750">
              <a:buSzPct val="114999"/>
              <a:buFont typeface="Arial"/>
              <a:buChar char="•"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BD5209-48F1-D8A9-8DCC-FFDE11DA02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Modules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6949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14A701-7333-8808-A4C2-1FE1949DF8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46F64-702F-8E65-4774-E3675EF933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411291"/>
            <a:ext cx="6770688" cy="6080188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Char char="•"/>
            </a:pPr>
            <a:r>
              <a:rPr lang="en-GB" dirty="0">
                <a:latin typeface="Montserrat"/>
              </a:rPr>
              <a:t>GitHub Actions is a managed, container-based service for implementing scalable, cost-effective CI on GitHub repositories</a:t>
            </a:r>
            <a:endParaRPr lang="en-US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Actions executes </a:t>
            </a:r>
            <a:r>
              <a:rPr lang="en-GB" i="1" dirty="0">
                <a:latin typeface="Montserrat"/>
              </a:rPr>
              <a:t>workflows</a:t>
            </a:r>
            <a:r>
              <a:rPr lang="en-GB" dirty="0">
                <a:latin typeface="Montserrat"/>
              </a:rPr>
              <a:t>, themselves subdivided into </a:t>
            </a:r>
            <a:r>
              <a:rPr lang="en-GB" i="1" dirty="0">
                <a:latin typeface="Montserrat"/>
              </a:rPr>
              <a:t>jobs</a:t>
            </a:r>
            <a:r>
              <a:rPr lang="en-GB" dirty="0">
                <a:latin typeface="Montserrat"/>
              </a:rPr>
              <a:t> which are in turn comprised of </a:t>
            </a:r>
            <a:r>
              <a:rPr lang="en-GB" i="1" dirty="0">
                <a:latin typeface="Montserrat"/>
              </a:rPr>
              <a:t>steps</a:t>
            </a:r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Workflows are defined by YAML files which specify the details of the workflow via a set of key-value pairs</a:t>
            </a:r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A wide range of YAML templates are provided as starting points, which can then be customised to your own needs</a:t>
            </a:r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r>
              <a:rPr lang="en-GB" dirty="0">
                <a:latin typeface="Montserrat"/>
              </a:rPr>
              <a:t>Modules, called </a:t>
            </a:r>
            <a:r>
              <a:rPr lang="en-GB" b="1" dirty="0">
                <a:latin typeface="Montserrat"/>
              </a:rPr>
              <a:t>actions</a:t>
            </a:r>
            <a:r>
              <a:rPr lang="en-GB" dirty="0">
                <a:latin typeface="Montserrat"/>
              </a:rPr>
              <a:t>, offered by GitHub and by third-parties provide extended functionality</a:t>
            </a:r>
            <a:endParaRPr lang="en-GB" dirty="0"/>
          </a:p>
          <a:p>
            <a:pPr marL="285750" indent="-285750">
              <a:lnSpc>
                <a:spcPct val="150000"/>
              </a:lnSpc>
              <a:buSzPct val="114999"/>
              <a:buChar char="•"/>
            </a:pPr>
            <a:endParaRPr lang="en-GB" dirty="0">
              <a:latin typeface="Montserrat"/>
            </a:endParaRPr>
          </a:p>
          <a:p>
            <a:pPr>
              <a:lnSpc>
                <a:spcPct val="150000"/>
              </a:lnSpc>
              <a:buSzPct val="114999"/>
            </a:pPr>
            <a:endParaRPr lang="en-GB" dirty="0">
              <a:latin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D9F11-B986-1807-CEF2-4F649F2AB9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3709928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84562-917D-E7E2-C7C8-097F25E772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End of section</a:t>
            </a:r>
          </a:p>
        </p:txBody>
      </p:sp>
    </p:spTree>
    <p:extLst>
      <p:ext uri="{BB962C8B-B14F-4D97-AF65-F5344CB8AC3E}">
        <p14:creationId xmlns:p14="http://schemas.microsoft.com/office/powerpoint/2010/main" val="3737973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4AA30-3474-27B9-6F63-F350421550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529389"/>
            <a:ext cx="6770688" cy="572703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Continuous integration (CI) and continuous delivery /deployment (CD) are methods for automating the processes involved in testing and deploying new 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Performing these tasks automatically as opposed to manually saves a lot of time and allows for quicker deployments and more stable builds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CI/CD has become so important that a wide range of tools exist to facilitate these automated workflows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Many repository-hosting services and cloud providers offer their own suites of CI/CD tools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One such tool offered by GitHub is </a:t>
            </a:r>
            <a:r>
              <a:rPr lang="en-GB" b="1" dirty="0">
                <a:latin typeface="Montserrat"/>
              </a:rPr>
              <a:t>GitHub Actions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0EDCB5-2028-91DB-321C-69E43B780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Recap – CI/CD</a:t>
            </a:r>
          </a:p>
        </p:txBody>
      </p:sp>
    </p:spTree>
    <p:extLst>
      <p:ext uri="{BB962C8B-B14F-4D97-AF65-F5344CB8AC3E}">
        <p14:creationId xmlns:p14="http://schemas.microsoft.com/office/powerpoint/2010/main" val="2426183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85402E-010A-DCE3-9BAE-6D6BD88FB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4F2A6A-0CE8-AA5B-D904-0DD6B31E8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300789"/>
            <a:ext cx="6770688" cy="639088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GitHub Actions may be enabled on any GitHub repository in order to implement CI/CD for that project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When Actions is enabled on a repository it will, on pre-defined triggers, execute the steps laid out in one or more </a:t>
            </a:r>
            <a:r>
              <a:rPr lang="en-GB" b="1" dirty="0">
                <a:latin typeface="Montserrat"/>
              </a:rPr>
              <a:t>workflows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these are defined in a directory within the repository called .github/workflows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A workflow can be broken down further into </a:t>
            </a:r>
            <a:r>
              <a:rPr lang="en-GB" b="1" dirty="0">
                <a:latin typeface="Montserrat"/>
              </a:rPr>
              <a:t>jobs</a:t>
            </a:r>
            <a:r>
              <a:rPr lang="en-GB" i="1" dirty="0">
                <a:latin typeface="Montserrat"/>
              </a:rPr>
              <a:t> </a:t>
            </a:r>
            <a:r>
              <a:rPr lang="en-GB" dirty="0">
                <a:latin typeface="Montserrat"/>
              </a:rPr>
              <a:t>and then </a:t>
            </a:r>
            <a:r>
              <a:rPr lang="en-GB" b="1" dirty="0">
                <a:latin typeface="Montserrat"/>
              </a:rPr>
              <a:t>steps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Each time a workflow is triggered, the resulting execution is called a </a:t>
            </a:r>
            <a:r>
              <a:rPr lang="en-GB" b="1" dirty="0">
                <a:latin typeface="Montserrat"/>
              </a:rPr>
              <a:t>run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Actions executes the tasks making up the workflow in </a:t>
            </a:r>
            <a:r>
              <a:rPr lang="en-GB" b="1" dirty="0">
                <a:latin typeface="Montserrat"/>
              </a:rPr>
              <a:t>containers </a:t>
            </a:r>
            <a:r>
              <a:rPr lang="en-GB" dirty="0">
                <a:latin typeface="Montserrat"/>
              </a:rPr>
              <a:t>– each job gets its’ own container which defines the </a:t>
            </a:r>
            <a:r>
              <a:rPr lang="en-GB" b="1" dirty="0">
                <a:latin typeface="Montserrat"/>
              </a:rPr>
              <a:t>build environment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4205E-A994-10C4-07C4-2912FB90CF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Essential concepts</a:t>
            </a:r>
          </a:p>
        </p:txBody>
      </p:sp>
    </p:spTree>
    <p:extLst>
      <p:ext uri="{BB962C8B-B14F-4D97-AF65-F5344CB8AC3E}">
        <p14:creationId xmlns:p14="http://schemas.microsoft.com/office/powerpoint/2010/main" val="2514799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4CEB6-7074-795A-B7E1-FF445AE2C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606994-87F3-800B-458B-C9ABDA128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UI example – workflows</a:t>
            </a:r>
          </a:p>
        </p:txBody>
      </p:sp>
      <p:pic>
        <p:nvPicPr>
          <p:cNvPr id="15" name="Picture Placeholder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97DB1C6-C311-0E4F-55CB-DF308BCBCD6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7986" b="7986"/>
          <a:stretch>
            <a:fillRect/>
          </a:stretch>
        </p:blipFill>
        <p:spPr>
          <a:xfrm>
            <a:off x="235667" y="1222490"/>
            <a:ext cx="11806237" cy="4965700"/>
          </a:xfrm>
        </p:spPr>
      </p:pic>
    </p:spTree>
    <p:extLst>
      <p:ext uri="{BB962C8B-B14F-4D97-AF65-F5344CB8AC3E}">
        <p14:creationId xmlns:p14="http://schemas.microsoft.com/office/powerpoint/2010/main" val="3048769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4CEB6-7074-795A-B7E1-FF445AE2C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606994-87F3-800B-458B-C9ABDA128E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UI example – jobs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397DB1C6-C311-0E4F-55CB-DF308BCBCD6C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8333" b="8333"/>
          <a:stretch/>
        </p:blipFill>
        <p:spPr>
          <a:xfrm>
            <a:off x="192881" y="1222490"/>
            <a:ext cx="11806237" cy="4965700"/>
          </a:xfrm>
        </p:spPr>
      </p:pic>
    </p:spTree>
    <p:extLst>
      <p:ext uri="{BB962C8B-B14F-4D97-AF65-F5344CB8AC3E}">
        <p14:creationId xmlns:p14="http://schemas.microsoft.com/office/powerpoint/2010/main" val="189892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89B31B-41D1-696F-F540-0C622180FF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Discussion:</a:t>
            </a:r>
            <a:br>
              <a:rPr lang="en-GB" dirty="0"/>
            </a:br>
            <a:r>
              <a:rPr lang="en-GB" dirty="0">
                <a:latin typeface="Montserrat Black"/>
              </a:rPr>
              <a:t>why GitHub actions?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AD9A518-781E-E303-54A7-134624038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23413" y="3201191"/>
            <a:ext cx="4679121" cy="3490121"/>
          </a:xfrm>
        </p:spPr>
        <p:txBody>
          <a:bodyPr/>
          <a:lstStyle/>
          <a:p>
            <a:r>
              <a:rPr lang="en-GB" dirty="0">
                <a:latin typeface="Montserrat"/>
              </a:rPr>
              <a:t>In breakout groups, think about how GitHub Actions compares to other common CI/CD tools – e.g., Jenkins, TeamCity, CircleCI – and consider the following questions: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 you notice any common patterns in how these tools are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What might be the pros and cons of GitHub actions, in comparison with these other tools?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E7B4A2-B15D-FD40-9765-38B9AE6041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511925"/>
            <a:ext cx="784225" cy="179388"/>
          </a:xfrm>
        </p:spPr>
        <p:txBody>
          <a:bodyPr/>
          <a:lstStyle/>
          <a:p>
            <a:fld id="{EF892D59-8F09-EF4B-AD6D-DA609442F868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985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E4417-A959-FB88-4BAF-8891862E0DD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84512"/>
            <a:ext cx="6770688" cy="6683054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Broadly speaking, CI/CD tools may be self-hosted (e.g., Jenkins server, TeamCity server) or managed (e.g., GitHub Actions, CircleCI)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Managed CI/CD tools offer a cost reduction – you do not need to incur the costs of maintaining a server, and are typically only billed for the time that your jobs are running</a:t>
            </a: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Managed CI/CD tools are also highly scalable – it is easy to spin up more containers to handle increased workloads</a:t>
            </a: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Self-hosted servers can offer more customisability, useful if a somewhat niche configuration is required for your build environment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Compared to other managed services, GitHub Actions offers extensive integration with other tools and services, including major cloud platforms</a:t>
            </a: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/>
              </a:rPr>
              <a:t>GitHub automatically runs workflows defined in GitHub repositories – if your repository is not hosted on GitHub then you may want to use an alternative service</a:t>
            </a: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endParaRPr lang="en-GB" sz="1600" dirty="0">
              <a:latin typeface="Montserrat"/>
            </a:endParaRP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endParaRPr lang="en-GB" sz="1600" dirty="0">
              <a:latin typeface="Montserra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570A4-B51E-BD04-3E5C-01B5AD1AB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>
                <a:latin typeface="Montserrat Black"/>
              </a:rPr>
              <a:t>Why GitHub Actions?</a:t>
            </a:r>
          </a:p>
        </p:txBody>
      </p:sp>
    </p:spTree>
    <p:extLst>
      <p:ext uri="{BB962C8B-B14F-4D97-AF65-F5344CB8AC3E}">
        <p14:creationId xmlns:p14="http://schemas.microsoft.com/office/powerpoint/2010/main" val="3375744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A77F0B-51FF-18FA-CA55-48D780641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268BE-0F2F-EF4D-A2BB-1D5514668B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61004"/>
            <a:ext cx="6770688" cy="6540303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Workflows are specified using a syntax called YAML – if you’re not familiar with YAML think of it as JSON without the curly braces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The workflow begins with a name, which sets the name of the workflow as it will appear when viewing the runs for that workflow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The on section sets the triggers for the workflow – these are grouped by event type, with a list of branches for which each event should trigger a run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The jobs section contains one or more jobs, each of which should define the runner which will execute that job, and the steps of which the job is comprised</a:t>
            </a:r>
          </a:p>
          <a:p>
            <a:pPr marL="285750" indent="-285750">
              <a:lnSpc>
                <a:spcPct val="150000"/>
              </a:lnSpc>
              <a:buSzPct val="114999"/>
              <a:buFont typeface="Arial" panose="020B0604020202020204" pitchFamily="34" charset="0"/>
              <a:buChar char="•"/>
            </a:pPr>
            <a:r>
              <a:rPr lang="en-GB" dirty="0">
                <a:latin typeface="Montserrat"/>
              </a:rPr>
              <a:t>Workflows may also include an env section, which sets environment variables for use during the run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C2CF8B-6F03-5D48-745D-701F25A80A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Workflow structure</a:t>
            </a:r>
          </a:p>
        </p:txBody>
      </p:sp>
    </p:spTree>
    <p:extLst>
      <p:ext uri="{BB962C8B-B14F-4D97-AF65-F5344CB8AC3E}">
        <p14:creationId xmlns:p14="http://schemas.microsoft.com/office/powerpoint/2010/main" val="1172489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11056-6CBA-54A5-8724-B4B8CAC87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47957-0C53-9F9A-23BD-16556C31D62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288758"/>
            <a:ext cx="6770688" cy="6180635"/>
          </a:xfrm>
        </p:spPr>
        <p:txBody>
          <a:bodyPr/>
          <a:lstStyle/>
          <a:p>
            <a:r>
              <a:rPr lang="en-GB" dirty="0">
                <a:latin typeface="Consolas" panose="020B0609020204030204" pitchFamily="49" charset="0"/>
              </a:rPr>
              <a:t>name: example workflow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on:</a:t>
            </a:r>
          </a:p>
          <a:p>
            <a:r>
              <a:rPr lang="en-GB" dirty="0">
                <a:latin typeface="Consolas" panose="020B0609020204030204" pitchFamily="49" charset="0"/>
              </a:rPr>
              <a:t>    push:</a:t>
            </a:r>
          </a:p>
          <a:p>
            <a:r>
              <a:rPr lang="en-GB" dirty="0">
                <a:latin typeface="Consolas" panose="020B0609020204030204" pitchFamily="49" charset="0"/>
              </a:rPr>
              <a:t>        branches: [“dev”]</a:t>
            </a:r>
          </a:p>
          <a:p>
            <a:r>
              <a:rPr lang="en-GB" dirty="0">
                <a:latin typeface="Consolas"/>
              </a:rPr>
              <a:t>    pull_request:</a:t>
            </a:r>
          </a:p>
          <a:p>
            <a:r>
              <a:rPr lang="en-GB" dirty="0">
                <a:latin typeface="Consolas" panose="020B0609020204030204" pitchFamily="49" charset="0"/>
              </a:rPr>
              <a:t>        branches: [“main”]</a:t>
            </a:r>
          </a:p>
          <a:p>
            <a:r>
              <a:rPr lang="en-GB" dirty="0">
                <a:latin typeface="Consolas"/>
              </a:rPr>
              <a:t>    workflow_dispatch:</a:t>
            </a:r>
          </a:p>
          <a:p>
            <a:endParaRPr lang="en-GB" dirty="0"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jobs:</a:t>
            </a:r>
          </a:p>
          <a:p>
            <a:r>
              <a:rPr lang="en-GB" dirty="0">
                <a:latin typeface="Consolas"/>
              </a:rPr>
              <a:t>    example_job:</a:t>
            </a:r>
          </a:p>
          <a:p>
            <a:r>
              <a:rPr lang="en-GB" dirty="0">
                <a:latin typeface="Consolas" panose="020B0609020204030204" pitchFamily="49" charset="0"/>
              </a:rPr>
              <a:t>        runs-on: ubuntu-latest</a:t>
            </a:r>
          </a:p>
          <a:p>
            <a:r>
              <a:rPr lang="en-GB" dirty="0">
                <a:latin typeface="Consolas" panose="020B0609020204030204" pitchFamily="49" charset="0"/>
              </a:rPr>
              <a:t>        steps: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- uses: actions/checkout@v3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- name: example step</a:t>
            </a:r>
          </a:p>
          <a:p>
            <a:r>
              <a:rPr lang="en-GB" dirty="0">
                <a:latin typeface="Consolas" panose="020B0609020204030204" pitchFamily="49" charset="0"/>
              </a:rPr>
              <a:t>              run: echo “Hello World”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292AA1-5178-7C53-A8FA-BEDC603C7D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Basic</a:t>
            </a:r>
          </a:p>
          <a:p>
            <a:r>
              <a:rPr lang="en-GB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0611988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NoKrana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oKrana" id="{6445C680-CEE2-46E4-B67B-52F27D5E4F2B}" vid="{340589B6-7E52-41CF-9204-94B2862D1A69}"/>
    </a:ext>
  </a:extLst>
</a:theme>
</file>

<file path=ppt/theme/theme2.xml><?xml version="1.0" encoding="utf-8"?>
<a:theme xmlns:a="http://schemas.openxmlformats.org/drawingml/2006/main" name="Master_Red_and_Purpl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3.xml><?xml version="1.0" encoding="utf-8"?>
<a:theme xmlns:a="http://schemas.openxmlformats.org/drawingml/2006/main" name="Master_Yellow_and_Orang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4.xml><?xml version="1.0" encoding="utf-8"?>
<a:theme xmlns:a="http://schemas.openxmlformats.org/drawingml/2006/main" name="Master_Blu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5.xml><?xml version="1.0" encoding="utf-8"?>
<a:theme xmlns:a="http://schemas.openxmlformats.org/drawingml/2006/main" name="Master_Neutral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AE0225895DF244E9A8FFDE67EF550DA" ma:contentTypeVersion="16" ma:contentTypeDescription="Create a new document." ma:contentTypeScope="" ma:versionID="a0839a8ca2aaa2e67ef69a3c1ac1cfe0">
  <xsd:schema xmlns:xsd="http://www.w3.org/2001/XMLSchema" xmlns:xs="http://www.w3.org/2001/XMLSchema" xmlns:p="http://schemas.microsoft.com/office/2006/metadata/properties" xmlns:ns2="b010d0a2-0afb-4761-895d-6585c20c04d7" xmlns:ns3="9d579490-102d-4bf3-8643-974e67683526" targetNamespace="http://schemas.microsoft.com/office/2006/metadata/properties" ma:root="true" ma:fieldsID="2889cce00b6bc2afbff8994e2c2096b6" ns2:_="" ns3:_="">
    <xsd:import namespace="b010d0a2-0afb-4761-895d-6585c20c04d7"/>
    <xsd:import namespace="9d579490-102d-4bf3-8643-974e6768352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10d0a2-0afb-4761-895d-6585c20c04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579490-102d-4bf3-8643-974e67683526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fe1d3cdd-0ef3-4b3c-82fb-0fe997b7d763}" ma:internalName="TaxCatchAll" ma:showField="CatchAllData" ma:web="9d579490-102d-4bf3-8643-974e6768352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010d0a2-0afb-4761-895d-6585c20c04d7">
      <Terms xmlns="http://schemas.microsoft.com/office/infopath/2007/PartnerControls"/>
    </lcf76f155ced4ddcb4097134ff3c332f>
    <TaxCatchAll xmlns="9d579490-102d-4bf3-8643-974e6768352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050DCEB-22DE-40BE-83FC-54DB19EA6E1A}"/>
</file>

<file path=customXml/itemProps2.xml><?xml version="1.0" encoding="utf-8"?>
<ds:datastoreItem xmlns:ds="http://schemas.openxmlformats.org/officeDocument/2006/customXml" ds:itemID="{1C4D4FC7-AE11-4810-9647-08C9661A84A0}">
  <ds:schemaRefs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04dd4f8b-4e55-4b0f-90ae-c416a13e2e63"/>
    <ds:schemaRef ds:uri="51b58b7f-359e-418a-8fc0-c5d77d026bdc"/>
    <ds:schemaRef ds:uri="http://purl.org/dc/dcmitype/"/>
    <ds:schemaRef ds:uri="http://purl.org/dc/terms/"/>
    <ds:schemaRef ds:uri="http://purl.org/dc/elements/1.1/"/>
    <ds:schemaRef ds:uri="eb7c3fc1-ccd5-477b-94a4-7b6dc96a8d59"/>
    <ds:schemaRef ds:uri="9e706368-9a73-4dcc-9221-b8fc62424fbc"/>
  </ds:schemaRefs>
</ds:datastoreItem>
</file>

<file path=customXml/itemProps3.xml><?xml version="1.0" encoding="utf-8"?>
<ds:datastoreItem xmlns:ds="http://schemas.openxmlformats.org/officeDocument/2006/customXml" ds:itemID="{2858F908-2344-4DC9-B5C8-103A4969DC4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12505</TotalTime>
  <Words>1218</Words>
  <Application>Microsoft Office PowerPoint</Application>
  <PresentationFormat>Widescreen</PresentationFormat>
  <Paragraphs>98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Calibri</vt:lpstr>
      <vt:lpstr>Consolas</vt:lpstr>
      <vt:lpstr>Krana Fat B</vt:lpstr>
      <vt:lpstr>Montserrat</vt:lpstr>
      <vt:lpstr>Montserrat Black</vt:lpstr>
      <vt:lpstr>Proxima Nova Thin</vt:lpstr>
      <vt:lpstr>Wingdings</vt:lpstr>
      <vt:lpstr>NoKrana</vt:lpstr>
      <vt:lpstr>Master_Red_and_Purple</vt:lpstr>
      <vt:lpstr>Master_Yellow_and_Orange</vt:lpstr>
      <vt:lpstr>Master_Blue</vt:lpstr>
      <vt:lpstr>Master_Neutral</vt:lpstr>
      <vt:lpstr>Introduction to GitHub Actions</vt:lpstr>
      <vt:lpstr>PowerPoint Presentation</vt:lpstr>
      <vt:lpstr>PowerPoint Presentation</vt:lpstr>
      <vt:lpstr>PowerPoint Presentation</vt:lpstr>
      <vt:lpstr>PowerPoint Presentation</vt:lpstr>
      <vt:lpstr>Discussion: why GitHub actions?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 2: setting up actions</vt:lpstr>
      <vt:lpstr>PowerPoint Presentation</vt:lpstr>
      <vt:lpstr>PowerPoint Presentation</vt:lpstr>
      <vt:lpstr>PowerPoint Presentation</vt:lpstr>
      <vt:lpstr>End of section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 Control with GIT</dc:title>
  <dc:subject/>
  <dc:creator>Victoria Lloyd</dc:creator>
  <cp:keywords/>
  <dc:description/>
  <cp:lastModifiedBy>Riddell, Amy</cp:lastModifiedBy>
  <cp:revision>506</cp:revision>
  <cp:lastPrinted>2019-07-03T09:46:41Z</cp:lastPrinted>
  <dcterms:created xsi:type="dcterms:W3CDTF">2019-09-05T08:17:12Z</dcterms:created>
  <dcterms:modified xsi:type="dcterms:W3CDTF">2023-03-28T15:05:08Z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0x0101005AE0225895DF244E9A8FFDE67EF550DA</vt:lpwstr>
  </property>
  <property fmtid="{D5CDD505-2E9C-101B-9397-08002B2CF9AE}" pid="3" name="MediaServiceImageTags">
    <vt:lpwstr/>
  </property>
</Properties>
</file>